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285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277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28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278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88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274.xml"/>
  <Override ContentType="application/vnd.openxmlformats-officedocument.presentationml.slideLayout+xml" PartName="/ppt/slideLayouts/slideLayout273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28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275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280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287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272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7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83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28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76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28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1" r:id="rId6"/>
    <p:sldMasterId id="2147483754" r:id="rId7"/>
    <p:sldMasterId id="214748384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</p:sldIdLst>
  <p:sldSz cy="6858000" cx="12192000"/>
  <p:notesSz cx="6858000" cy="9144000"/>
  <p:embeddedFontLst>
    <p:embeddedFont>
      <p:font typeface="Manrope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g/fawzKi8bHS3QkkWwXB5gdt2Z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9E9832-5B13-4719-A82B-970F03D9932F}">
  <a:tblStyle styleId="{7B9E9832-5B13-4719-A82B-970F03D9932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EE7E8"/>
          </a:solidFill>
        </a:fill>
      </a:tcStyle>
    </a:wholeTbl>
    <a:band1H>
      <a:tcTxStyle b="off" i="off"/>
      <a:tcStyle>
        <a:fill>
          <a:solidFill>
            <a:srgbClr val="FECBCE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ECBCE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font" Target="fonts/Manrope-regular.fntdata"/><Relationship Id="rId25" Type="http://schemas.openxmlformats.org/officeDocument/2006/relationships/slide" Target="slides/slide16.xml"/><Relationship Id="rId28" Type="http://customschemas.google.com/relationships/presentationmetadata" Target="metadata"/><Relationship Id="rId27" Type="http://schemas.openxmlformats.org/officeDocument/2006/relationships/font" Target="fonts/Manrope-bold.fntdata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6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8" name="Google Shape;426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0" name="Shape 4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" name="Google Shape;4341;g31111169025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2" name="Google Shape;4342;g31111169025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7" name="Shape 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8" name="Google Shape;4348;g31111169025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9" name="Google Shape;4349;g31111169025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4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30c90cae13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6" name="Google Shape;4356;g30c90cae13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2" name="Shape 4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3" name="Google Shape;4363;g30c4b6c090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4" name="Google Shape;4364;g30c4b6c090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0" name="Shape 4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1" name="Google Shape;4371;g30c68b574f2_1_1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2" name="Google Shape;4372;g30c68b574f2_1_1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6" name="Shape 4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7" name="Google Shape;4377;g2fc6898bfeb_0_26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8" name="Google Shape;4378;g2fc6898bfeb_0_26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4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g30d605302f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6" name="Google Shape;4406;g30d605302f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1" name="Shape 4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2" name="Google Shape;4272;g2fc6898bfeb_0_52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3" name="Google Shape;4273;g2fc6898bfeb_0_5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9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Google Shape;4280;g2fc68a0233e_1_26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1" name="Google Shape;4281;g2fc68a0233e_1_26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6" name="Shape 4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7" name="Google Shape;4287;g30c68b574f2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8" name="Google Shape;4288;g30c68b574f2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3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g30c68b574f2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5" name="Google Shape;4295;g30c68b574f2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2" name="Google Shape;4312;g31111169025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3" name="Google Shape;4313;g31111169025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8" name="Shape 4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9" name="Google Shape;4319;g30c68b574f2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0" name="Google Shape;4320;g30c68b574f2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6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g3111116902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8" name="Google Shape;4328;g3111116902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3" name="Shape 4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4" name="Google Shape;4334;g31111169025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5" name="Google Shape;4335;g31111169025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1 표지">
  <p:cSld name="01_01 표지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86450" y="0"/>
            <a:ext cx="63055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02"/>
          <p:cNvPicPr preferRelativeResize="0"/>
          <p:nvPr/>
        </p:nvPicPr>
        <p:blipFill rotWithShape="1">
          <a:blip r:embed="rId3">
            <a:alphaModFix amt="21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02"/>
          <p:cNvSpPr txBox="1"/>
          <p:nvPr>
            <p:ph idx="1" type="body"/>
          </p:nvPr>
        </p:nvSpPr>
        <p:spPr>
          <a:xfrm>
            <a:off x="446810" y="2089738"/>
            <a:ext cx="5667458" cy="23186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" name="Google Shape;15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34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2_가이드 내지2">
  <p:cSld name="00_02_가이드 내지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0" name="Google Shape;380;p20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20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2" name="Google Shape;382;p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2fc6898bfeb_0_392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9" name="Google Shape;1639;g2fc6898bfeb_0_3924"/>
          <p:cNvSpPr/>
          <p:nvPr>
            <p:ph idx="2" type="pic"/>
          </p:nvPr>
        </p:nvSpPr>
        <p:spPr>
          <a:xfrm>
            <a:off x="522925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0" name="Google Shape;1640;g2fc6898bfeb_0_3924"/>
          <p:cNvSpPr/>
          <p:nvPr>
            <p:ph idx="3" type="pic"/>
          </p:nvPr>
        </p:nvSpPr>
        <p:spPr>
          <a:xfrm>
            <a:off x="5660713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fc6898bfeb_0_392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3" name="Google Shape;1643;g2fc6898bfeb_0_3928"/>
          <p:cNvSpPr/>
          <p:nvPr>
            <p:ph idx="2" type="pic"/>
          </p:nvPr>
        </p:nvSpPr>
        <p:spPr>
          <a:xfrm>
            <a:off x="522925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4" name="Google Shape;1644;g2fc6898bfeb_0_3928"/>
          <p:cNvSpPr/>
          <p:nvPr>
            <p:ph idx="3" type="pic"/>
          </p:nvPr>
        </p:nvSpPr>
        <p:spPr>
          <a:xfrm>
            <a:off x="5660713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5" name="Google Shape;1645;g2fc6898bfeb_0_3928"/>
          <p:cNvSpPr/>
          <p:nvPr>
            <p:ph idx="4" type="pic"/>
          </p:nvPr>
        </p:nvSpPr>
        <p:spPr>
          <a:xfrm>
            <a:off x="522925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6" name="Google Shape;1646;g2fc6898bfeb_0_3928"/>
          <p:cNvSpPr/>
          <p:nvPr>
            <p:ph idx="5" type="pic"/>
          </p:nvPr>
        </p:nvSpPr>
        <p:spPr>
          <a:xfrm>
            <a:off x="5660713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fc6898bfeb_0_393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9" name="Google Shape;1649;g2fc6898bfeb_0_3934"/>
          <p:cNvSpPr/>
          <p:nvPr>
            <p:ph idx="2" type="pic"/>
          </p:nvPr>
        </p:nvSpPr>
        <p:spPr>
          <a:xfrm>
            <a:off x="3934610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0" name="Google Shape;1650;g2fc6898bfeb_0_3934"/>
          <p:cNvSpPr/>
          <p:nvPr>
            <p:ph idx="3" type="pic"/>
          </p:nvPr>
        </p:nvSpPr>
        <p:spPr>
          <a:xfrm>
            <a:off x="522925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1" name="Google Shape;1651;g2fc6898bfeb_0_3934"/>
          <p:cNvSpPr/>
          <p:nvPr>
            <p:ph idx="4" type="pic"/>
          </p:nvPr>
        </p:nvSpPr>
        <p:spPr>
          <a:xfrm>
            <a:off x="7346294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2" name="Google Shape;1652;g2fc6898bfeb_0_3934"/>
          <p:cNvSpPr/>
          <p:nvPr>
            <p:ph idx="5" type="pic"/>
          </p:nvPr>
        </p:nvSpPr>
        <p:spPr>
          <a:xfrm>
            <a:off x="3934610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3" name="Google Shape;1653;g2fc6898bfeb_0_3934"/>
          <p:cNvSpPr/>
          <p:nvPr>
            <p:ph idx="6" type="pic"/>
          </p:nvPr>
        </p:nvSpPr>
        <p:spPr>
          <a:xfrm>
            <a:off x="522925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4" name="Google Shape;1654;g2fc6898bfeb_0_3934"/>
          <p:cNvSpPr/>
          <p:nvPr>
            <p:ph idx="7" type="pic"/>
          </p:nvPr>
        </p:nvSpPr>
        <p:spPr>
          <a:xfrm>
            <a:off x="7346294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2fc6898bfeb_0_39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7" name="Google Shape;1657;g2fc6898bfeb_0_3942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8" name="Google Shape;1658;g2fc6898bfeb_0_3942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9" name="Google Shape;1659;g2fc6898bfeb_0_3942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0" name="Google Shape;1660;g2fc6898bfeb_0_3942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1" name="Google Shape;1661;g2fc6898bfeb_0_3942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2" name="Google Shape;1662;g2fc6898bfeb_0_3942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3" name="Google Shape;1663;g2fc6898bfeb_0_3942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4" name="Google Shape;1664;g2fc6898bfeb_0_3942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2fc6898bfeb_0_395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7" name="Google Shape;1667;g2fc6898bfeb_0_3952"/>
          <p:cNvSpPr/>
          <p:nvPr>
            <p:ph idx="2" type="pic"/>
          </p:nvPr>
        </p:nvSpPr>
        <p:spPr>
          <a:xfrm>
            <a:off x="519747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8" name="Google Shape;1668;g2fc6898bfeb_0_3952"/>
          <p:cNvSpPr/>
          <p:nvPr>
            <p:ph idx="3" type="pic"/>
          </p:nvPr>
        </p:nvSpPr>
        <p:spPr>
          <a:xfrm>
            <a:off x="519747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9" name="Google Shape;1669;g2fc6898bfeb_0_3952"/>
          <p:cNvSpPr/>
          <p:nvPr>
            <p:ph idx="4" type="pic"/>
          </p:nvPr>
        </p:nvSpPr>
        <p:spPr>
          <a:xfrm>
            <a:off x="519747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0" name="Google Shape;1670;g2fc6898bfeb_0_3952"/>
          <p:cNvSpPr/>
          <p:nvPr>
            <p:ph idx="5" type="pic"/>
          </p:nvPr>
        </p:nvSpPr>
        <p:spPr>
          <a:xfrm>
            <a:off x="2578495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1" name="Google Shape;1671;g2fc6898bfeb_0_3952"/>
          <p:cNvSpPr/>
          <p:nvPr>
            <p:ph idx="6" type="pic"/>
          </p:nvPr>
        </p:nvSpPr>
        <p:spPr>
          <a:xfrm>
            <a:off x="2578495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2" name="Google Shape;1672;g2fc6898bfeb_0_3952"/>
          <p:cNvSpPr/>
          <p:nvPr>
            <p:ph idx="7" type="pic"/>
          </p:nvPr>
        </p:nvSpPr>
        <p:spPr>
          <a:xfrm>
            <a:off x="2578495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3" name="Google Shape;1673;g2fc6898bfeb_0_3952"/>
          <p:cNvSpPr/>
          <p:nvPr>
            <p:ph idx="8" type="pic"/>
          </p:nvPr>
        </p:nvSpPr>
        <p:spPr>
          <a:xfrm>
            <a:off x="4637243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4" name="Google Shape;1674;g2fc6898bfeb_0_3952"/>
          <p:cNvSpPr/>
          <p:nvPr>
            <p:ph idx="9" type="pic"/>
          </p:nvPr>
        </p:nvSpPr>
        <p:spPr>
          <a:xfrm>
            <a:off x="4637243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5" name="Google Shape;1675;g2fc6898bfeb_0_3952"/>
          <p:cNvSpPr/>
          <p:nvPr>
            <p:ph idx="13" type="pic"/>
          </p:nvPr>
        </p:nvSpPr>
        <p:spPr>
          <a:xfrm>
            <a:off x="4637243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6" name="Google Shape;1676;g2fc6898bfeb_0_3952"/>
          <p:cNvSpPr/>
          <p:nvPr>
            <p:ph idx="14" type="pic"/>
          </p:nvPr>
        </p:nvSpPr>
        <p:spPr>
          <a:xfrm>
            <a:off x="6695991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7" name="Google Shape;1677;g2fc6898bfeb_0_3952"/>
          <p:cNvSpPr/>
          <p:nvPr>
            <p:ph idx="15" type="pic"/>
          </p:nvPr>
        </p:nvSpPr>
        <p:spPr>
          <a:xfrm>
            <a:off x="6695991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8" name="Google Shape;1678;g2fc6898bfeb_0_3952"/>
          <p:cNvSpPr/>
          <p:nvPr>
            <p:ph idx="16" type="pic"/>
          </p:nvPr>
        </p:nvSpPr>
        <p:spPr>
          <a:xfrm>
            <a:off x="6695991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9" name="Google Shape;1679;g2fc6898bfeb_0_3952"/>
          <p:cNvSpPr/>
          <p:nvPr>
            <p:ph idx="17" type="pic"/>
          </p:nvPr>
        </p:nvSpPr>
        <p:spPr>
          <a:xfrm>
            <a:off x="8754739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0" name="Google Shape;1680;g2fc6898bfeb_0_3952"/>
          <p:cNvSpPr/>
          <p:nvPr>
            <p:ph idx="18" type="pic"/>
          </p:nvPr>
        </p:nvSpPr>
        <p:spPr>
          <a:xfrm>
            <a:off x="8754739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1" name="Google Shape;1681;g2fc6898bfeb_0_3952"/>
          <p:cNvSpPr/>
          <p:nvPr>
            <p:ph idx="19" type="pic"/>
          </p:nvPr>
        </p:nvSpPr>
        <p:spPr>
          <a:xfrm>
            <a:off x="8754739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2fc6898bfeb_0_52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0" name="Google Shape;1690;g2fc6898bfeb_0_5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1" name="Google Shape;1691;g2fc6898bfeb_0_5281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2" name="Google Shape;1692;g2fc6898bfeb_0_5281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3" name="Google Shape;1693;g2fc6898bfeb_0_52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94" name="Google Shape;1694;g2fc6898bfeb_0_5281"/>
          <p:cNvCxnSpPr/>
          <p:nvPr/>
        </p:nvCxnSpPr>
        <p:spPr>
          <a:xfrm>
            <a:off x="511745" y="4329629"/>
            <a:ext cx="5456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695" name="Google Shape;1695;g2fc6898bfeb_0_5281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6" name="Google Shape;1696;g2fc6898bfeb_0_5281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7" name="Google Shape;1697;g2fc6898bfeb_0_5281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8" name="Google Shape;1698;g2fc6898bfeb_0_5281"/>
          <p:cNvSpPr/>
          <p:nvPr>
            <p:ph idx="5" type="pic"/>
          </p:nvPr>
        </p:nvSpPr>
        <p:spPr>
          <a:xfrm>
            <a:off x="6741379" y="1531938"/>
            <a:ext cx="3789300" cy="378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99" name="Google Shape;1699;g2fc6898bfeb_0_5281"/>
          <p:cNvSpPr txBox="1"/>
          <p:nvPr>
            <p:ph idx="6" type="body"/>
          </p:nvPr>
        </p:nvSpPr>
        <p:spPr>
          <a:xfrm>
            <a:off x="417525" y="328476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0" name="Google Shape;1700;g2fc6898bfeb_0_5281"/>
          <p:cNvSpPr txBox="1"/>
          <p:nvPr>
            <p:ph idx="7" type="body"/>
          </p:nvPr>
        </p:nvSpPr>
        <p:spPr>
          <a:xfrm>
            <a:off x="417525" y="461078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01" name="Google Shape;1701;g2fc6898bfeb_0_5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2fc6898bfeb_0_52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g2fc6898bfeb_0_52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5" name="Google Shape;1705;g2fc6898bfeb_0_529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6" name="Google Shape;1706;g2fc6898bfeb_0_529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7" name="Google Shape;1707;g2fc6898bfeb_0_52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08" name="Google Shape;1708;g2fc6898bfeb_0_5295"/>
          <p:cNvCxnSpPr/>
          <p:nvPr/>
        </p:nvCxnSpPr>
        <p:spPr>
          <a:xfrm>
            <a:off x="511745" y="4329629"/>
            <a:ext cx="10019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709" name="Google Shape;1709;g2fc6898bfeb_0_5295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0" name="Google Shape;1710;g2fc6898bfeb_0_5295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1" name="Google Shape;1711;g2fc6898bfeb_0_5295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2" name="Google Shape;1712;g2fc6898bfeb_0_5295"/>
          <p:cNvSpPr/>
          <p:nvPr>
            <p:ph idx="5" type="pic"/>
          </p:nvPr>
        </p:nvSpPr>
        <p:spPr>
          <a:xfrm>
            <a:off x="8471340" y="1756311"/>
            <a:ext cx="2059500" cy="205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13" name="Google Shape;1713;g2fc6898bfeb_0_5295"/>
          <p:cNvSpPr txBox="1"/>
          <p:nvPr>
            <p:ph idx="6" type="body"/>
          </p:nvPr>
        </p:nvSpPr>
        <p:spPr>
          <a:xfrm>
            <a:off x="417526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4" name="Google Shape;1714;g2fc6898bfeb_0_5295"/>
          <p:cNvSpPr txBox="1"/>
          <p:nvPr>
            <p:ph idx="7" type="body"/>
          </p:nvPr>
        </p:nvSpPr>
        <p:spPr>
          <a:xfrm>
            <a:off x="417526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5" name="Google Shape;1715;g2fc6898bfeb_0_5295"/>
          <p:cNvSpPr txBox="1"/>
          <p:nvPr>
            <p:ph idx="8" type="body"/>
          </p:nvPr>
        </p:nvSpPr>
        <p:spPr>
          <a:xfrm>
            <a:off x="3885004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6" name="Google Shape;1716;g2fc6898bfeb_0_5295"/>
          <p:cNvSpPr txBox="1"/>
          <p:nvPr>
            <p:ph idx="9" type="body"/>
          </p:nvPr>
        </p:nvSpPr>
        <p:spPr>
          <a:xfrm>
            <a:off x="3885004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17" name="Google Shape;1717;g2fc6898bfeb_0_5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2fc6898bfeb_0_53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0" name="Google Shape;1720;g2fc6898bfeb_0_53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1" name="Google Shape;1721;g2fc6898bfeb_0_5311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22" name="Google Shape;1722;g2fc6898bfeb_0_5311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23" name="Google Shape;1723;g2fc6898bfeb_0_531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4" name="Google Shape;1724;g2fc6898bfeb_0_5311"/>
          <p:cNvSpPr/>
          <p:nvPr>
            <p:ph idx="2" type="body"/>
          </p:nvPr>
        </p:nvSpPr>
        <p:spPr>
          <a:xfrm>
            <a:off x="527838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5" name="Google Shape;1725;g2fc6898bfeb_0_5311"/>
          <p:cNvSpPr txBox="1"/>
          <p:nvPr>
            <p:ph idx="3" type="body"/>
          </p:nvPr>
        </p:nvSpPr>
        <p:spPr>
          <a:xfrm>
            <a:off x="41221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6" name="Google Shape;1726;g2fc6898bfeb_0_5311"/>
          <p:cNvSpPr/>
          <p:nvPr>
            <p:ph idx="4" type="body"/>
          </p:nvPr>
        </p:nvSpPr>
        <p:spPr>
          <a:xfrm>
            <a:off x="2819626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7" name="Google Shape;1727;g2fc6898bfeb_0_5311"/>
          <p:cNvSpPr/>
          <p:nvPr>
            <p:ph idx="5" type="body"/>
          </p:nvPr>
        </p:nvSpPr>
        <p:spPr>
          <a:xfrm>
            <a:off x="5111414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8" name="Google Shape;1728;g2fc6898bfeb_0_5311"/>
          <p:cNvSpPr/>
          <p:nvPr>
            <p:ph idx="6" type="body"/>
          </p:nvPr>
        </p:nvSpPr>
        <p:spPr>
          <a:xfrm>
            <a:off x="7403202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9" name="Google Shape;1729;g2fc6898bfeb_0_5311"/>
          <p:cNvSpPr/>
          <p:nvPr>
            <p:ph idx="7" type="body"/>
          </p:nvPr>
        </p:nvSpPr>
        <p:spPr>
          <a:xfrm>
            <a:off x="9694990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0" name="Google Shape;1730;g2fc6898bfeb_0_5311"/>
          <p:cNvSpPr txBox="1"/>
          <p:nvPr>
            <p:ph idx="8" type="body"/>
          </p:nvPr>
        </p:nvSpPr>
        <p:spPr>
          <a:xfrm>
            <a:off x="412218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1" name="Google Shape;1731;g2fc6898bfeb_0_5311"/>
          <p:cNvSpPr txBox="1"/>
          <p:nvPr>
            <p:ph idx="9" type="body"/>
          </p:nvPr>
        </p:nvSpPr>
        <p:spPr>
          <a:xfrm>
            <a:off x="2704005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2" name="Google Shape;1732;g2fc6898bfeb_0_5311"/>
          <p:cNvSpPr txBox="1"/>
          <p:nvPr>
            <p:ph idx="13" type="body"/>
          </p:nvPr>
        </p:nvSpPr>
        <p:spPr>
          <a:xfrm>
            <a:off x="4994497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3" name="Google Shape;1733;g2fc6898bfeb_0_5311"/>
          <p:cNvSpPr txBox="1"/>
          <p:nvPr>
            <p:ph idx="14" type="body"/>
          </p:nvPr>
        </p:nvSpPr>
        <p:spPr>
          <a:xfrm>
            <a:off x="7286284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4" name="Google Shape;1734;g2fc6898bfeb_0_5311"/>
          <p:cNvSpPr txBox="1"/>
          <p:nvPr>
            <p:ph idx="15" type="body"/>
          </p:nvPr>
        </p:nvSpPr>
        <p:spPr>
          <a:xfrm>
            <a:off x="9573713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5" name="Google Shape;1735;g2fc6898bfeb_0_5311"/>
          <p:cNvSpPr txBox="1"/>
          <p:nvPr>
            <p:ph idx="16" type="body"/>
          </p:nvPr>
        </p:nvSpPr>
        <p:spPr>
          <a:xfrm>
            <a:off x="270400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6" name="Google Shape;1736;g2fc6898bfeb_0_5311"/>
          <p:cNvSpPr txBox="1"/>
          <p:nvPr>
            <p:ph idx="17" type="body"/>
          </p:nvPr>
        </p:nvSpPr>
        <p:spPr>
          <a:xfrm>
            <a:off x="499449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7" name="Google Shape;1737;g2fc6898bfeb_0_5311"/>
          <p:cNvSpPr txBox="1"/>
          <p:nvPr>
            <p:ph idx="18" type="body"/>
          </p:nvPr>
        </p:nvSpPr>
        <p:spPr>
          <a:xfrm>
            <a:off x="728628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8" name="Google Shape;1738;g2fc6898bfeb_0_5311"/>
          <p:cNvSpPr txBox="1"/>
          <p:nvPr>
            <p:ph idx="19" type="body"/>
          </p:nvPr>
        </p:nvSpPr>
        <p:spPr>
          <a:xfrm>
            <a:off x="9573714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39" name="Google Shape;1739;g2fc6898bfeb_0_5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2fc6898bfeb_0_53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2" name="Google Shape;1742;g2fc6898bfeb_0_53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3" name="Google Shape;1743;g2fc6898bfeb_0_5333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44" name="Google Shape;1744;g2fc6898bfeb_0_5333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5" name="Google Shape;1745;g2fc6898bfeb_0_533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6" name="Google Shape;1746;g2fc6898bfeb_0_5333"/>
          <p:cNvSpPr/>
          <p:nvPr>
            <p:ph idx="2" type="body"/>
          </p:nvPr>
        </p:nvSpPr>
        <p:spPr>
          <a:xfrm>
            <a:off x="2808051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g2fc6898bfeb_0_5333"/>
          <p:cNvSpPr/>
          <p:nvPr>
            <p:ph idx="3" type="body"/>
          </p:nvPr>
        </p:nvSpPr>
        <p:spPr>
          <a:xfrm>
            <a:off x="5099839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g2fc6898bfeb_0_5333"/>
          <p:cNvSpPr/>
          <p:nvPr>
            <p:ph idx="4" type="body"/>
          </p:nvPr>
        </p:nvSpPr>
        <p:spPr>
          <a:xfrm>
            <a:off x="7391627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g2fc6898bfeb_0_5333"/>
          <p:cNvSpPr/>
          <p:nvPr>
            <p:ph idx="5" type="body"/>
          </p:nvPr>
        </p:nvSpPr>
        <p:spPr>
          <a:xfrm>
            <a:off x="9683415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0" name="Google Shape;1750;g2fc6898bfeb_0_5333"/>
          <p:cNvSpPr/>
          <p:nvPr>
            <p:ph idx="6" type="body"/>
          </p:nvPr>
        </p:nvSpPr>
        <p:spPr>
          <a:xfrm>
            <a:off x="2808051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1" name="Google Shape;1751;g2fc6898bfeb_0_5333"/>
          <p:cNvSpPr/>
          <p:nvPr>
            <p:ph idx="7" type="body"/>
          </p:nvPr>
        </p:nvSpPr>
        <p:spPr>
          <a:xfrm>
            <a:off x="5099839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2" name="Google Shape;1752;g2fc6898bfeb_0_5333"/>
          <p:cNvSpPr/>
          <p:nvPr>
            <p:ph idx="8" type="body"/>
          </p:nvPr>
        </p:nvSpPr>
        <p:spPr>
          <a:xfrm>
            <a:off x="7391627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g2fc6898bfeb_0_5333"/>
          <p:cNvSpPr/>
          <p:nvPr>
            <p:ph idx="9" type="body"/>
          </p:nvPr>
        </p:nvSpPr>
        <p:spPr>
          <a:xfrm>
            <a:off x="9683415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g2fc6898bfeb_0_5333"/>
          <p:cNvSpPr txBox="1"/>
          <p:nvPr>
            <p:ph idx="13" type="body"/>
          </p:nvPr>
        </p:nvSpPr>
        <p:spPr>
          <a:xfrm>
            <a:off x="2692431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g2fc6898bfeb_0_5333"/>
          <p:cNvSpPr txBox="1"/>
          <p:nvPr>
            <p:ph idx="14" type="body"/>
          </p:nvPr>
        </p:nvSpPr>
        <p:spPr>
          <a:xfrm>
            <a:off x="4984219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6" name="Google Shape;1756;g2fc6898bfeb_0_5333"/>
          <p:cNvSpPr txBox="1"/>
          <p:nvPr>
            <p:ph idx="15" type="body"/>
          </p:nvPr>
        </p:nvSpPr>
        <p:spPr>
          <a:xfrm>
            <a:off x="2692431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7" name="Google Shape;1757;g2fc6898bfeb_0_5333"/>
          <p:cNvSpPr txBox="1"/>
          <p:nvPr>
            <p:ph idx="16" type="body"/>
          </p:nvPr>
        </p:nvSpPr>
        <p:spPr>
          <a:xfrm>
            <a:off x="4984219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8" name="Google Shape;1758;g2fc6898bfeb_0_5333"/>
          <p:cNvSpPr txBox="1"/>
          <p:nvPr>
            <p:ph idx="17" type="body"/>
          </p:nvPr>
        </p:nvSpPr>
        <p:spPr>
          <a:xfrm>
            <a:off x="7276007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9" name="Google Shape;1759;g2fc6898bfeb_0_5333"/>
          <p:cNvSpPr txBox="1"/>
          <p:nvPr>
            <p:ph idx="18" type="body"/>
          </p:nvPr>
        </p:nvSpPr>
        <p:spPr>
          <a:xfrm>
            <a:off x="7276007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g2fc6898bfeb_0_5333"/>
          <p:cNvSpPr txBox="1"/>
          <p:nvPr>
            <p:ph idx="19" type="body"/>
          </p:nvPr>
        </p:nvSpPr>
        <p:spPr>
          <a:xfrm>
            <a:off x="9567795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g2fc6898bfeb_0_5333"/>
          <p:cNvSpPr txBox="1"/>
          <p:nvPr>
            <p:ph idx="20" type="body"/>
          </p:nvPr>
        </p:nvSpPr>
        <p:spPr>
          <a:xfrm>
            <a:off x="9567795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2" name="Google Shape;1762;g2fc6898bfeb_0_5333"/>
          <p:cNvSpPr txBox="1"/>
          <p:nvPr>
            <p:ph idx="21" type="body"/>
          </p:nvPr>
        </p:nvSpPr>
        <p:spPr>
          <a:xfrm>
            <a:off x="2692431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3" name="Google Shape;1763;g2fc6898bfeb_0_5333"/>
          <p:cNvSpPr txBox="1"/>
          <p:nvPr>
            <p:ph idx="22" type="body"/>
          </p:nvPr>
        </p:nvSpPr>
        <p:spPr>
          <a:xfrm>
            <a:off x="4984219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4" name="Google Shape;1764;g2fc6898bfeb_0_5333"/>
          <p:cNvSpPr txBox="1"/>
          <p:nvPr>
            <p:ph idx="23" type="body"/>
          </p:nvPr>
        </p:nvSpPr>
        <p:spPr>
          <a:xfrm>
            <a:off x="2692431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g2fc6898bfeb_0_5333"/>
          <p:cNvSpPr txBox="1"/>
          <p:nvPr>
            <p:ph idx="24" type="body"/>
          </p:nvPr>
        </p:nvSpPr>
        <p:spPr>
          <a:xfrm>
            <a:off x="4984219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g2fc6898bfeb_0_5333"/>
          <p:cNvSpPr txBox="1"/>
          <p:nvPr>
            <p:ph idx="25" type="body"/>
          </p:nvPr>
        </p:nvSpPr>
        <p:spPr>
          <a:xfrm>
            <a:off x="7276007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7" name="Google Shape;1767;g2fc6898bfeb_0_5333"/>
          <p:cNvSpPr txBox="1"/>
          <p:nvPr>
            <p:ph idx="26" type="body"/>
          </p:nvPr>
        </p:nvSpPr>
        <p:spPr>
          <a:xfrm>
            <a:off x="7276007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g2fc6898bfeb_0_5333"/>
          <p:cNvSpPr txBox="1"/>
          <p:nvPr>
            <p:ph idx="27" type="body"/>
          </p:nvPr>
        </p:nvSpPr>
        <p:spPr>
          <a:xfrm>
            <a:off x="9567795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9" name="Google Shape;1769;g2fc6898bfeb_0_5333"/>
          <p:cNvSpPr txBox="1"/>
          <p:nvPr>
            <p:ph idx="28" type="body"/>
          </p:nvPr>
        </p:nvSpPr>
        <p:spPr>
          <a:xfrm>
            <a:off x="9567795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70" name="Google Shape;1770;g2fc6898bfeb_0_5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g2fc6898bfeb_0_5333"/>
          <p:cNvSpPr txBox="1"/>
          <p:nvPr>
            <p:ph idx="29" type="body"/>
          </p:nvPr>
        </p:nvSpPr>
        <p:spPr>
          <a:xfrm>
            <a:off x="417526" y="835144"/>
            <a:ext cx="2274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2fc6898bfeb_0_53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4" name="Google Shape;1774;g2fc6898bfeb_0_53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5" name="Google Shape;1775;g2fc6898bfeb_0_536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6" name="Google Shape;1776;g2fc6898bfeb_0_536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7" name="Google Shape;1777;g2fc6898bfeb_0_5365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8" name="Google Shape;1778;g2fc6898bfeb_0_5365"/>
          <p:cNvSpPr/>
          <p:nvPr>
            <p:ph idx="2" type="body"/>
          </p:nvPr>
        </p:nvSpPr>
        <p:spPr>
          <a:xfrm>
            <a:off x="512633" y="95030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g2fc6898bfeb_0_5365"/>
          <p:cNvSpPr txBox="1"/>
          <p:nvPr>
            <p:ph idx="3" type="body"/>
          </p:nvPr>
        </p:nvSpPr>
        <p:spPr>
          <a:xfrm>
            <a:off x="1544812" y="95031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g2fc6898bfeb_0_5365"/>
          <p:cNvSpPr txBox="1"/>
          <p:nvPr>
            <p:ph idx="4" type="body"/>
          </p:nvPr>
        </p:nvSpPr>
        <p:spPr>
          <a:xfrm>
            <a:off x="7195493" y="95031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1" name="Google Shape;1781;g2fc6898bfeb_0_5365"/>
          <p:cNvSpPr/>
          <p:nvPr>
            <p:ph idx="5" type="body"/>
          </p:nvPr>
        </p:nvSpPr>
        <p:spPr>
          <a:xfrm>
            <a:off x="512633" y="146005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2" name="Google Shape;1782;g2fc6898bfeb_0_5365"/>
          <p:cNvSpPr txBox="1"/>
          <p:nvPr>
            <p:ph idx="6" type="body"/>
          </p:nvPr>
        </p:nvSpPr>
        <p:spPr>
          <a:xfrm>
            <a:off x="1544812" y="146006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3" name="Google Shape;1783;g2fc6898bfeb_0_5365"/>
          <p:cNvSpPr txBox="1"/>
          <p:nvPr>
            <p:ph idx="7" type="body"/>
          </p:nvPr>
        </p:nvSpPr>
        <p:spPr>
          <a:xfrm>
            <a:off x="7195493" y="146005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4" name="Google Shape;1784;g2fc6898bfeb_0_5365"/>
          <p:cNvSpPr/>
          <p:nvPr>
            <p:ph idx="8" type="body"/>
          </p:nvPr>
        </p:nvSpPr>
        <p:spPr>
          <a:xfrm>
            <a:off x="512633" y="196980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5" name="Google Shape;1785;g2fc6898bfeb_0_5365"/>
          <p:cNvSpPr txBox="1"/>
          <p:nvPr>
            <p:ph idx="9" type="body"/>
          </p:nvPr>
        </p:nvSpPr>
        <p:spPr>
          <a:xfrm>
            <a:off x="1544812" y="196980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g2fc6898bfeb_0_5365"/>
          <p:cNvSpPr txBox="1"/>
          <p:nvPr>
            <p:ph idx="13" type="body"/>
          </p:nvPr>
        </p:nvSpPr>
        <p:spPr>
          <a:xfrm>
            <a:off x="7195493" y="196980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g2fc6898bfeb_0_5365"/>
          <p:cNvSpPr/>
          <p:nvPr>
            <p:ph idx="14" type="body"/>
          </p:nvPr>
        </p:nvSpPr>
        <p:spPr>
          <a:xfrm>
            <a:off x="512633" y="247955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8" name="Google Shape;1788;g2fc6898bfeb_0_5365"/>
          <p:cNvSpPr txBox="1"/>
          <p:nvPr>
            <p:ph idx="15" type="body"/>
          </p:nvPr>
        </p:nvSpPr>
        <p:spPr>
          <a:xfrm>
            <a:off x="1544812" y="247955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9" name="Google Shape;1789;g2fc6898bfeb_0_5365"/>
          <p:cNvSpPr txBox="1"/>
          <p:nvPr>
            <p:ph idx="16" type="body"/>
          </p:nvPr>
        </p:nvSpPr>
        <p:spPr>
          <a:xfrm>
            <a:off x="7195493" y="247955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0" name="Google Shape;1790;g2fc6898bfeb_0_5365"/>
          <p:cNvSpPr/>
          <p:nvPr>
            <p:ph idx="17" type="body"/>
          </p:nvPr>
        </p:nvSpPr>
        <p:spPr>
          <a:xfrm>
            <a:off x="512633" y="2989301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1" name="Google Shape;1791;g2fc6898bfeb_0_5365"/>
          <p:cNvSpPr txBox="1"/>
          <p:nvPr>
            <p:ph idx="18" type="body"/>
          </p:nvPr>
        </p:nvSpPr>
        <p:spPr>
          <a:xfrm>
            <a:off x="1544812" y="2989304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2" name="Google Shape;1792;g2fc6898bfeb_0_5365"/>
          <p:cNvSpPr txBox="1"/>
          <p:nvPr>
            <p:ph idx="19" type="body"/>
          </p:nvPr>
        </p:nvSpPr>
        <p:spPr>
          <a:xfrm>
            <a:off x="7195493" y="2989302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3" name="Google Shape;1793;g2fc6898bfeb_0_5365"/>
          <p:cNvSpPr/>
          <p:nvPr>
            <p:ph idx="20" type="body"/>
          </p:nvPr>
        </p:nvSpPr>
        <p:spPr>
          <a:xfrm>
            <a:off x="512633" y="349904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g2fc6898bfeb_0_5365"/>
          <p:cNvSpPr txBox="1"/>
          <p:nvPr>
            <p:ph idx="21" type="body"/>
          </p:nvPr>
        </p:nvSpPr>
        <p:spPr>
          <a:xfrm>
            <a:off x="1544812" y="349905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g2fc6898bfeb_0_5365"/>
          <p:cNvSpPr txBox="1"/>
          <p:nvPr>
            <p:ph idx="22" type="body"/>
          </p:nvPr>
        </p:nvSpPr>
        <p:spPr>
          <a:xfrm>
            <a:off x="7195493" y="349905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6" name="Google Shape;1796;g2fc6898bfeb_0_5365"/>
          <p:cNvSpPr/>
          <p:nvPr>
            <p:ph idx="23" type="body"/>
          </p:nvPr>
        </p:nvSpPr>
        <p:spPr>
          <a:xfrm>
            <a:off x="512633" y="400879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7" name="Google Shape;1797;g2fc6898bfeb_0_5365"/>
          <p:cNvSpPr txBox="1"/>
          <p:nvPr>
            <p:ph idx="24" type="body"/>
          </p:nvPr>
        </p:nvSpPr>
        <p:spPr>
          <a:xfrm>
            <a:off x="1544812" y="400880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8" name="Google Shape;1798;g2fc6898bfeb_0_5365"/>
          <p:cNvSpPr txBox="1"/>
          <p:nvPr>
            <p:ph idx="25" type="body"/>
          </p:nvPr>
        </p:nvSpPr>
        <p:spPr>
          <a:xfrm>
            <a:off x="7195493" y="400879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9" name="Google Shape;1799;g2fc6898bfeb_0_5365"/>
          <p:cNvSpPr/>
          <p:nvPr>
            <p:ph idx="26" type="body"/>
          </p:nvPr>
        </p:nvSpPr>
        <p:spPr>
          <a:xfrm>
            <a:off x="512633" y="45185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0" name="Google Shape;1800;g2fc6898bfeb_0_5365"/>
          <p:cNvSpPr txBox="1"/>
          <p:nvPr>
            <p:ph idx="27" type="body"/>
          </p:nvPr>
        </p:nvSpPr>
        <p:spPr>
          <a:xfrm>
            <a:off x="1544812" y="45185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1" name="Google Shape;1801;g2fc6898bfeb_0_5365"/>
          <p:cNvSpPr txBox="1"/>
          <p:nvPr>
            <p:ph idx="28" type="body"/>
          </p:nvPr>
        </p:nvSpPr>
        <p:spPr>
          <a:xfrm>
            <a:off x="7195493" y="45185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2" name="Google Shape;1802;g2fc6898bfeb_0_5365"/>
          <p:cNvSpPr/>
          <p:nvPr>
            <p:ph idx="29" type="body"/>
          </p:nvPr>
        </p:nvSpPr>
        <p:spPr>
          <a:xfrm>
            <a:off x="512633" y="502829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g2fc6898bfeb_0_5365"/>
          <p:cNvSpPr txBox="1"/>
          <p:nvPr>
            <p:ph idx="30" type="body"/>
          </p:nvPr>
        </p:nvSpPr>
        <p:spPr>
          <a:xfrm>
            <a:off x="1544812" y="502829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g2fc6898bfeb_0_5365"/>
          <p:cNvSpPr txBox="1"/>
          <p:nvPr>
            <p:ph idx="31" type="body"/>
          </p:nvPr>
        </p:nvSpPr>
        <p:spPr>
          <a:xfrm>
            <a:off x="7195493" y="502829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5" name="Google Shape;1805;g2fc6898bfeb_0_5365"/>
          <p:cNvSpPr/>
          <p:nvPr>
            <p:ph idx="32" type="body"/>
          </p:nvPr>
        </p:nvSpPr>
        <p:spPr>
          <a:xfrm>
            <a:off x="512633" y="55380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6" name="Google Shape;1806;g2fc6898bfeb_0_5365"/>
          <p:cNvSpPr txBox="1"/>
          <p:nvPr>
            <p:ph idx="33" type="body"/>
          </p:nvPr>
        </p:nvSpPr>
        <p:spPr>
          <a:xfrm>
            <a:off x="1544812" y="55380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7" name="Google Shape;1807;g2fc6898bfeb_0_5365"/>
          <p:cNvSpPr txBox="1"/>
          <p:nvPr>
            <p:ph idx="34" type="body"/>
          </p:nvPr>
        </p:nvSpPr>
        <p:spPr>
          <a:xfrm>
            <a:off x="7195493" y="55380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08" name="Google Shape;1808;g2fc6898bfeb_0_53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3_본문 내지">
  <p:cSld name="00_03_본문 내지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20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7" name="Google Shape;387;p20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8" name="Google Shape;388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2fc6898bfeb_0_54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1" name="Google Shape;1811;g2fc6898bfeb_0_54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2" name="Google Shape;1812;g2fc6898bfeb_0_5402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13" name="Google Shape;1813;g2fc6898bfeb_0_5402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14" name="Google Shape;1814;g2fc6898bfeb_0_54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g2fc6898bfeb_0_5402"/>
          <p:cNvSpPr txBox="1"/>
          <p:nvPr>
            <p:ph idx="1" type="body"/>
          </p:nvPr>
        </p:nvSpPr>
        <p:spPr>
          <a:xfrm>
            <a:off x="417525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16" name="Google Shape;1816;g2fc6898bfeb_0_5402"/>
          <p:cNvCxnSpPr/>
          <p:nvPr/>
        </p:nvCxnSpPr>
        <p:spPr>
          <a:xfrm>
            <a:off x="0" y="2325990"/>
            <a:ext cx="10521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7" name="Google Shape;1817;g2fc6898bfeb_0_5402"/>
          <p:cNvSpPr txBox="1"/>
          <p:nvPr>
            <p:ph idx="2" type="body"/>
          </p:nvPr>
        </p:nvSpPr>
        <p:spPr>
          <a:xfrm>
            <a:off x="417525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g2fc6898bfeb_0_5402"/>
          <p:cNvSpPr txBox="1"/>
          <p:nvPr>
            <p:ph idx="3" type="body"/>
          </p:nvPr>
        </p:nvSpPr>
        <p:spPr>
          <a:xfrm>
            <a:off x="417525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g2fc6898bfeb_0_5402"/>
          <p:cNvSpPr txBox="1"/>
          <p:nvPr>
            <p:ph idx="4" type="body"/>
          </p:nvPr>
        </p:nvSpPr>
        <p:spPr>
          <a:xfrm>
            <a:off x="2990750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0" name="Google Shape;1820;g2fc6898bfeb_0_5402"/>
          <p:cNvSpPr txBox="1"/>
          <p:nvPr>
            <p:ph idx="5" type="body"/>
          </p:nvPr>
        </p:nvSpPr>
        <p:spPr>
          <a:xfrm>
            <a:off x="55562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1" name="Google Shape;1821;g2fc6898bfeb_0_5402"/>
          <p:cNvSpPr txBox="1"/>
          <p:nvPr>
            <p:ph idx="6" type="body"/>
          </p:nvPr>
        </p:nvSpPr>
        <p:spPr>
          <a:xfrm>
            <a:off x="81199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2" name="Google Shape;1822;g2fc6898bfeb_0_5402"/>
          <p:cNvSpPr/>
          <p:nvPr/>
        </p:nvSpPr>
        <p:spPr>
          <a:xfrm rot="5400000">
            <a:off x="51129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3" name="Google Shape;1823;g2fc6898bfeb_0_5402"/>
          <p:cNvSpPr/>
          <p:nvPr/>
        </p:nvSpPr>
        <p:spPr>
          <a:xfrm rot="5400000">
            <a:off x="30735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g2fc6898bfeb_0_5402"/>
          <p:cNvSpPr/>
          <p:nvPr/>
        </p:nvSpPr>
        <p:spPr>
          <a:xfrm rot="5400000">
            <a:off x="563574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5" name="Google Shape;1825;g2fc6898bfeb_0_5402"/>
          <p:cNvSpPr/>
          <p:nvPr/>
        </p:nvSpPr>
        <p:spPr>
          <a:xfrm rot="5400000">
            <a:off x="82043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g2fc6898bfeb_0_5402"/>
          <p:cNvSpPr/>
          <p:nvPr/>
        </p:nvSpPr>
        <p:spPr>
          <a:xfrm rot="-5400000">
            <a:off x="10439618" y="227964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g2fc6898bfeb_0_5402"/>
          <p:cNvSpPr txBox="1"/>
          <p:nvPr>
            <p:ph idx="7" type="body"/>
          </p:nvPr>
        </p:nvSpPr>
        <p:spPr>
          <a:xfrm>
            <a:off x="417525" y="835144"/>
            <a:ext cx="11261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8" name="Google Shape;1828;g2fc6898bfeb_0_5402"/>
          <p:cNvSpPr txBox="1"/>
          <p:nvPr>
            <p:ph idx="8" type="body"/>
          </p:nvPr>
        </p:nvSpPr>
        <p:spPr>
          <a:xfrm>
            <a:off x="2990750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9" name="Google Shape;1829;g2fc6898bfeb_0_5402"/>
          <p:cNvSpPr txBox="1"/>
          <p:nvPr>
            <p:ph idx="9" type="body"/>
          </p:nvPr>
        </p:nvSpPr>
        <p:spPr>
          <a:xfrm>
            <a:off x="2990750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0" name="Google Shape;1830;g2fc6898bfeb_0_5402"/>
          <p:cNvSpPr txBox="1"/>
          <p:nvPr>
            <p:ph idx="13" type="body"/>
          </p:nvPr>
        </p:nvSpPr>
        <p:spPr>
          <a:xfrm>
            <a:off x="55562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1" name="Google Shape;1831;g2fc6898bfeb_0_5402"/>
          <p:cNvSpPr txBox="1"/>
          <p:nvPr>
            <p:ph idx="14" type="body"/>
          </p:nvPr>
        </p:nvSpPr>
        <p:spPr>
          <a:xfrm>
            <a:off x="55562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g2fc6898bfeb_0_5402"/>
          <p:cNvSpPr txBox="1"/>
          <p:nvPr>
            <p:ph idx="15" type="body"/>
          </p:nvPr>
        </p:nvSpPr>
        <p:spPr>
          <a:xfrm>
            <a:off x="81199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g2fc6898bfeb_0_5402"/>
          <p:cNvSpPr txBox="1"/>
          <p:nvPr>
            <p:ph idx="16" type="body"/>
          </p:nvPr>
        </p:nvSpPr>
        <p:spPr>
          <a:xfrm>
            <a:off x="81199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4" name="Google Shape;1834;g2fc6898bfeb_0_5402"/>
          <p:cNvSpPr txBox="1"/>
          <p:nvPr>
            <p:ph idx="17" type="body"/>
          </p:nvPr>
        </p:nvSpPr>
        <p:spPr>
          <a:xfrm>
            <a:off x="417524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5" name="Google Shape;1835;g2fc6898bfeb_0_5402"/>
          <p:cNvSpPr txBox="1"/>
          <p:nvPr>
            <p:ph idx="18" type="body"/>
          </p:nvPr>
        </p:nvSpPr>
        <p:spPr>
          <a:xfrm>
            <a:off x="2990750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6" name="Google Shape;1836;g2fc6898bfeb_0_5402"/>
          <p:cNvSpPr txBox="1"/>
          <p:nvPr>
            <p:ph idx="19" type="body"/>
          </p:nvPr>
        </p:nvSpPr>
        <p:spPr>
          <a:xfrm>
            <a:off x="5556283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7" name="Google Shape;1837;g2fc6898bfeb_0_5402"/>
          <p:cNvSpPr txBox="1"/>
          <p:nvPr>
            <p:ph idx="20" type="body"/>
          </p:nvPr>
        </p:nvSpPr>
        <p:spPr>
          <a:xfrm>
            <a:off x="8119985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8" name="Google Shape;1838;g2fc6898bfeb_0_5402"/>
          <p:cNvSpPr txBox="1"/>
          <p:nvPr>
            <p:ph idx="2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2fc6898bfeb_0_54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1" name="Google Shape;1841;g2fc6898bfeb_0_54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2" name="Google Shape;1842;g2fc6898bfeb_0_5432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3" name="Google Shape;1843;g2fc6898bfeb_0_5432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44" name="Google Shape;1844;g2fc6898bfeb_0_5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5" name="Google Shape;1845;g2fc6898bfeb_0_5432"/>
          <p:cNvCxnSpPr/>
          <p:nvPr/>
        </p:nvCxnSpPr>
        <p:spPr>
          <a:xfrm>
            <a:off x="5525097" y="951811"/>
            <a:ext cx="0" cy="5395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6" name="Google Shape;1846;g2fc6898bfeb_0_5432"/>
          <p:cNvSpPr txBox="1"/>
          <p:nvPr>
            <p:ph idx="1" type="body"/>
          </p:nvPr>
        </p:nvSpPr>
        <p:spPr>
          <a:xfrm>
            <a:off x="5742421" y="901327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g2fc6898bfeb_0_5432"/>
          <p:cNvSpPr/>
          <p:nvPr/>
        </p:nvSpPr>
        <p:spPr>
          <a:xfrm rot="10800000">
            <a:off x="5471404" y="94922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g2fc6898bfeb_0_5432"/>
          <p:cNvSpPr txBox="1"/>
          <p:nvPr>
            <p:ph idx="2" type="body"/>
          </p:nvPr>
        </p:nvSpPr>
        <p:spPr>
          <a:xfrm>
            <a:off x="718730" y="2421713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9" name="Google Shape;1849;g2fc6898bfeb_0_5432"/>
          <p:cNvSpPr txBox="1"/>
          <p:nvPr>
            <p:ph idx="3" type="body"/>
          </p:nvPr>
        </p:nvSpPr>
        <p:spPr>
          <a:xfrm>
            <a:off x="718731" y="1958010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0" name="Google Shape;1850;g2fc6898bfeb_0_5432"/>
          <p:cNvSpPr/>
          <p:nvPr/>
        </p:nvSpPr>
        <p:spPr>
          <a:xfrm rot="10800000">
            <a:off x="5471404" y="201737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1" name="Google Shape;1851;g2fc6898bfeb_0_5432"/>
          <p:cNvSpPr/>
          <p:nvPr/>
        </p:nvSpPr>
        <p:spPr>
          <a:xfrm rot="10800000">
            <a:off x="5471404" y="307743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2" name="Google Shape;1852;g2fc6898bfeb_0_5432"/>
          <p:cNvSpPr/>
          <p:nvPr/>
        </p:nvSpPr>
        <p:spPr>
          <a:xfrm rot="10800000">
            <a:off x="5471405" y="41293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3" name="Google Shape;1853;g2fc6898bfeb_0_5432"/>
          <p:cNvSpPr/>
          <p:nvPr/>
        </p:nvSpPr>
        <p:spPr>
          <a:xfrm rot="10800000">
            <a:off x="5471405" y="518945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4" name="Google Shape;1854;g2fc6898bfeb_0_5432"/>
          <p:cNvSpPr/>
          <p:nvPr/>
        </p:nvSpPr>
        <p:spPr>
          <a:xfrm>
            <a:off x="5471390" y="625770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2fc6898bfeb_0_5432"/>
          <p:cNvSpPr txBox="1"/>
          <p:nvPr>
            <p:ph idx="4" type="body"/>
          </p:nvPr>
        </p:nvSpPr>
        <p:spPr>
          <a:xfrm>
            <a:off x="5742419" y="1365030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6" name="Google Shape;1856;g2fc6898bfeb_0_5432"/>
          <p:cNvSpPr txBox="1"/>
          <p:nvPr>
            <p:ph idx="5" type="body"/>
          </p:nvPr>
        </p:nvSpPr>
        <p:spPr>
          <a:xfrm>
            <a:off x="718730" y="4596742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7" name="Google Shape;1857;g2fc6898bfeb_0_5432"/>
          <p:cNvSpPr txBox="1"/>
          <p:nvPr>
            <p:ph idx="6" type="body"/>
          </p:nvPr>
        </p:nvSpPr>
        <p:spPr>
          <a:xfrm>
            <a:off x="718731" y="4133039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g2fc6898bfeb_0_5432"/>
          <p:cNvSpPr txBox="1"/>
          <p:nvPr>
            <p:ph idx="7" type="body"/>
          </p:nvPr>
        </p:nvSpPr>
        <p:spPr>
          <a:xfrm>
            <a:off x="5742421" y="3055561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g2fc6898bfeb_0_5432"/>
          <p:cNvSpPr txBox="1"/>
          <p:nvPr>
            <p:ph idx="8" type="body"/>
          </p:nvPr>
        </p:nvSpPr>
        <p:spPr>
          <a:xfrm>
            <a:off x="5742419" y="3519264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g2fc6898bfeb_0_5432"/>
          <p:cNvSpPr txBox="1"/>
          <p:nvPr>
            <p:ph idx="9" type="body"/>
          </p:nvPr>
        </p:nvSpPr>
        <p:spPr>
          <a:xfrm>
            <a:off x="5742421" y="5236334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g2fc6898bfeb_0_5432"/>
          <p:cNvSpPr txBox="1"/>
          <p:nvPr>
            <p:ph idx="13" type="body"/>
          </p:nvPr>
        </p:nvSpPr>
        <p:spPr>
          <a:xfrm>
            <a:off x="5742419" y="5700037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2" name="Google Shape;1862;g2fc6898bfeb_0_5432"/>
          <p:cNvSpPr txBox="1"/>
          <p:nvPr>
            <p:ph idx="14" type="body"/>
          </p:nvPr>
        </p:nvSpPr>
        <p:spPr>
          <a:xfrm>
            <a:off x="417525" y="835144"/>
            <a:ext cx="4836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g2fc6898bfeb_0_5432"/>
          <p:cNvSpPr txBox="1"/>
          <p:nvPr>
            <p:ph idx="15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fc6898bfeb_0_54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6" name="Google Shape;1866;g2fc6898bfeb_0_5457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67" name="Google Shape;1867;g2fc6898bfeb_0_5457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8" name="Google Shape;1868;g2fc6898bfeb_0_5457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g2fc6898bfeb_0_5457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70" name="Google Shape;1870;g2fc6898bfeb_0_54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2fc6898bfeb_0_54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3" name="Google Shape;1873;g2fc6898bfeb_0_546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4" name="Google Shape;1874;g2fc6898bfeb_0_546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5" name="Google Shape;1875;g2fc6898bfeb_0_5464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g2fc6898bfeb_0_5464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77" name="Google Shape;1877;g2fc6898bfeb_0_54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2fc6898bfeb_0_5471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g2fc6898bfeb_0_547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g2fc6898bfeb_0_5471"/>
          <p:cNvSpPr txBox="1"/>
          <p:nvPr>
            <p:ph idx="2" type="body"/>
          </p:nvPr>
        </p:nvSpPr>
        <p:spPr>
          <a:xfrm>
            <a:off x="801123" y="1732953"/>
            <a:ext cx="9351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g2fc6898bfeb_0_5471"/>
          <p:cNvSpPr txBox="1"/>
          <p:nvPr>
            <p:ph idx="3" type="body"/>
          </p:nvPr>
        </p:nvSpPr>
        <p:spPr>
          <a:xfrm>
            <a:off x="795292" y="3491285"/>
            <a:ext cx="9351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g2fc6898bfeb_0_5471"/>
          <p:cNvSpPr txBox="1"/>
          <p:nvPr>
            <p:ph idx="4" type="body"/>
          </p:nvPr>
        </p:nvSpPr>
        <p:spPr>
          <a:xfrm>
            <a:off x="795292" y="4895879"/>
            <a:ext cx="93516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2fc6898bfeb_0_547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6" name="Google Shape;1886;g2fc6898bfeb_0_5477"/>
          <p:cNvSpPr/>
          <p:nvPr>
            <p:ph idx="2" type="body"/>
          </p:nvPr>
        </p:nvSpPr>
        <p:spPr>
          <a:xfrm>
            <a:off x="512633" y="1627224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g2fc6898bfeb_0_5477"/>
          <p:cNvSpPr/>
          <p:nvPr>
            <p:ph idx="3" type="body"/>
          </p:nvPr>
        </p:nvSpPr>
        <p:spPr>
          <a:xfrm>
            <a:off x="512633" y="2756496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g2fc6898bfeb_0_5477"/>
          <p:cNvSpPr/>
          <p:nvPr>
            <p:ph idx="4" type="body"/>
          </p:nvPr>
        </p:nvSpPr>
        <p:spPr>
          <a:xfrm>
            <a:off x="512633" y="388576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g2fc6898bfeb_0_5477"/>
          <p:cNvSpPr/>
          <p:nvPr>
            <p:ph idx="5" type="body"/>
          </p:nvPr>
        </p:nvSpPr>
        <p:spPr>
          <a:xfrm>
            <a:off x="512633" y="501503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g2fc6898bfeb_0_5477"/>
          <p:cNvSpPr/>
          <p:nvPr/>
        </p:nvSpPr>
        <p:spPr>
          <a:xfrm rot="10800000">
            <a:off x="5471404" y="25903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g2fc6898bfeb_0_5477"/>
          <p:cNvSpPr/>
          <p:nvPr/>
        </p:nvSpPr>
        <p:spPr>
          <a:xfrm rot="10800000">
            <a:off x="5471404" y="37195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g2fc6898bfeb_0_5477"/>
          <p:cNvSpPr/>
          <p:nvPr/>
        </p:nvSpPr>
        <p:spPr>
          <a:xfrm rot="10800000">
            <a:off x="5471404" y="484886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g2fc6898bfeb_0_5477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2fc6898bfeb_0_548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g2fc6898bfeb_0_5487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g2fc6898bfeb_0_5487"/>
          <p:cNvSpPr/>
          <p:nvPr>
            <p:ph idx="3" type="body"/>
          </p:nvPr>
        </p:nvSpPr>
        <p:spPr>
          <a:xfrm rot="-5400000">
            <a:off x="627233" y="1524998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8" name="Google Shape;1898;g2fc6898bfeb_0_5487"/>
          <p:cNvSpPr txBox="1"/>
          <p:nvPr/>
        </p:nvSpPr>
        <p:spPr>
          <a:xfrm>
            <a:off x="607508" y="17344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g2fc6898bfeb_0_5487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0" name="Google Shape;1900;g2fc6898bfeb_0_5487"/>
          <p:cNvSpPr/>
          <p:nvPr>
            <p:ph idx="5" type="body"/>
          </p:nvPr>
        </p:nvSpPr>
        <p:spPr>
          <a:xfrm rot="-5400000">
            <a:off x="627234" y="24264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1" name="Google Shape;1901;g2fc6898bfeb_0_5487"/>
          <p:cNvSpPr txBox="1"/>
          <p:nvPr/>
        </p:nvSpPr>
        <p:spPr>
          <a:xfrm>
            <a:off x="607508" y="26359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g2fc6898bfeb_0_5487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g2fc6898bfeb_0_5487"/>
          <p:cNvSpPr/>
          <p:nvPr>
            <p:ph idx="7" type="body"/>
          </p:nvPr>
        </p:nvSpPr>
        <p:spPr>
          <a:xfrm rot="-5400000">
            <a:off x="627234" y="3327872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4" name="Google Shape;1904;g2fc6898bfeb_0_5487"/>
          <p:cNvSpPr txBox="1"/>
          <p:nvPr/>
        </p:nvSpPr>
        <p:spPr>
          <a:xfrm>
            <a:off x="607508" y="35373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g2fc6898bfeb_0_5487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6" name="Google Shape;1906;g2fc6898bfeb_0_5487"/>
          <p:cNvSpPr/>
          <p:nvPr>
            <p:ph idx="9" type="body"/>
          </p:nvPr>
        </p:nvSpPr>
        <p:spPr>
          <a:xfrm rot="-5400000">
            <a:off x="627233" y="4229309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7" name="Google Shape;1907;g2fc6898bfeb_0_5487"/>
          <p:cNvSpPr txBox="1"/>
          <p:nvPr/>
        </p:nvSpPr>
        <p:spPr>
          <a:xfrm>
            <a:off x="607508" y="44387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2fc6898bfeb_0_5487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g2fc6898bfeb_0_5487"/>
          <p:cNvSpPr/>
          <p:nvPr>
            <p:ph idx="14" type="body"/>
          </p:nvPr>
        </p:nvSpPr>
        <p:spPr>
          <a:xfrm rot="-5400000">
            <a:off x="627233" y="5130747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0" name="Google Shape;1910;g2fc6898bfeb_0_5487"/>
          <p:cNvSpPr txBox="1"/>
          <p:nvPr/>
        </p:nvSpPr>
        <p:spPr>
          <a:xfrm>
            <a:off x="607508" y="53402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g2fc6898bfeb_0_5487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2fc6898bfeb_0_550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4" name="Google Shape;1914;g2fc6898bfeb_0_5505"/>
          <p:cNvSpPr/>
          <p:nvPr/>
        </p:nvSpPr>
        <p:spPr>
          <a:xfrm>
            <a:off x="513850" y="1639598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5" name="Google Shape;1915;g2fc6898bfeb_0_5505"/>
          <p:cNvSpPr/>
          <p:nvPr/>
        </p:nvSpPr>
        <p:spPr>
          <a:xfrm>
            <a:off x="876969" y="1894339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6" name="Google Shape;1916;g2fc6898bfeb_0_5505"/>
          <p:cNvSpPr/>
          <p:nvPr>
            <p:ph idx="2" type="body"/>
          </p:nvPr>
        </p:nvSpPr>
        <p:spPr>
          <a:xfrm>
            <a:off x="1664316" y="1639598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g2fc6898bfeb_0_5505"/>
          <p:cNvSpPr/>
          <p:nvPr/>
        </p:nvSpPr>
        <p:spPr>
          <a:xfrm>
            <a:off x="513850" y="2543015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8" name="Google Shape;1918;g2fc6898bfeb_0_5505"/>
          <p:cNvSpPr/>
          <p:nvPr/>
        </p:nvSpPr>
        <p:spPr>
          <a:xfrm>
            <a:off x="876969" y="2792001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9" name="Google Shape;1919;g2fc6898bfeb_0_5505"/>
          <p:cNvSpPr/>
          <p:nvPr>
            <p:ph idx="3" type="body"/>
          </p:nvPr>
        </p:nvSpPr>
        <p:spPr>
          <a:xfrm>
            <a:off x="1664316" y="2541035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0" name="Google Shape;1920;g2fc6898bfeb_0_5505"/>
          <p:cNvSpPr/>
          <p:nvPr/>
        </p:nvSpPr>
        <p:spPr>
          <a:xfrm>
            <a:off x="513850" y="3446432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1" name="Google Shape;1921;g2fc6898bfeb_0_5505"/>
          <p:cNvSpPr/>
          <p:nvPr/>
        </p:nvSpPr>
        <p:spPr>
          <a:xfrm>
            <a:off x="876969" y="3686753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1922;g2fc6898bfeb_0_5505"/>
          <p:cNvSpPr/>
          <p:nvPr>
            <p:ph idx="4" type="body"/>
          </p:nvPr>
        </p:nvSpPr>
        <p:spPr>
          <a:xfrm>
            <a:off x="1664316" y="3442472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g2fc6898bfeb_0_5505"/>
          <p:cNvSpPr/>
          <p:nvPr/>
        </p:nvSpPr>
        <p:spPr>
          <a:xfrm>
            <a:off x="513850" y="4349849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g2fc6898bfeb_0_5505"/>
          <p:cNvSpPr/>
          <p:nvPr/>
        </p:nvSpPr>
        <p:spPr>
          <a:xfrm>
            <a:off x="876969" y="4589508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g2fc6898bfeb_0_5505"/>
          <p:cNvSpPr/>
          <p:nvPr>
            <p:ph idx="5" type="body"/>
          </p:nvPr>
        </p:nvSpPr>
        <p:spPr>
          <a:xfrm>
            <a:off x="1664316" y="4343909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6" name="Google Shape;1926;g2fc6898bfeb_0_5505"/>
          <p:cNvSpPr/>
          <p:nvPr/>
        </p:nvSpPr>
        <p:spPr>
          <a:xfrm>
            <a:off x="513850" y="5253267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g2fc6898bfeb_0_5505"/>
          <p:cNvSpPr/>
          <p:nvPr/>
        </p:nvSpPr>
        <p:spPr>
          <a:xfrm>
            <a:off x="876969" y="5483210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2fc6898bfeb_0_5505"/>
          <p:cNvSpPr/>
          <p:nvPr>
            <p:ph idx="6" type="body"/>
          </p:nvPr>
        </p:nvSpPr>
        <p:spPr>
          <a:xfrm>
            <a:off x="1664316" y="5245347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9" name="Google Shape;1929;g2fc6898bfeb_0_5505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2fc6898bfeb_0_552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2" name="Google Shape;1932;g2fc6898bfeb_0_5523"/>
          <p:cNvSpPr txBox="1"/>
          <p:nvPr>
            <p:ph idx="2" type="body"/>
          </p:nvPr>
        </p:nvSpPr>
        <p:spPr>
          <a:xfrm>
            <a:off x="417525" y="1339477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3" name="Google Shape;1933;g2fc6898bfeb_0_5523"/>
          <p:cNvSpPr txBox="1"/>
          <p:nvPr>
            <p:ph idx="3" type="body"/>
          </p:nvPr>
        </p:nvSpPr>
        <p:spPr>
          <a:xfrm>
            <a:off x="417525" y="1942150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4" name="Google Shape;1934;g2fc6898bfeb_0_5523"/>
          <p:cNvSpPr/>
          <p:nvPr/>
        </p:nvSpPr>
        <p:spPr>
          <a:xfrm>
            <a:off x="504818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Google Shape;1935;g2fc6898bfeb_0_5523"/>
          <p:cNvSpPr txBox="1"/>
          <p:nvPr>
            <p:ph idx="4" type="body"/>
          </p:nvPr>
        </p:nvSpPr>
        <p:spPr>
          <a:xfrm>
            <a:off x="615190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6" name="Google Shape;1936;g2fc6898bfeb_0_5523"/>
          <p:cNvSpPr txBox="1"/>
          <p:nvPr>
            <p:ph idx="5" type="body"/>
          </p:nvPr>
        </p:nvSpPr>
        <p:spPr>
          <a:xfrm>
            <a:off x="615190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7" name="Google Shape;1937;g2fc6898bfeb_0_5523"/>
          <p:cNvSpPr/>
          <p:nvPr/>
        </p:nvSpPr>
        <p:spPr>
          <a:xfrm>
            <a:off x="5645437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Google Shape;1938;g2fc6898bfeb_0_5523"/>
          <p:cNvSpPr txBox="1"/>
          <p:nvPr>
            <p:ph idx="6" type="body"/>
          </p:nvPr>
        </p:nvSpPr>
        <p:spPr>
          <a:xfrm>
            <a:off x="5755809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9" name="Google Shape;1939;g2fc6898bfeb_0_5523"/>
          <p:cNvSpPr txBox="1"/>
          <p:nvPr>
            <p:ph idx="7" type="body"/>
          </p:nvPr>
        </p:nvSpPr>
        <p:spPr>
          <a:xfrm>
            <a:off x="5755809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2fc6898bfeb_0_5533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g2fc6898bfeb_0_5533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g2fc6898bfeb_0_553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4" name="Google Shape;1944;g2fc6898bfeb_0_5533"/>
          <p:cNvSpPr txBox="1"/>
          <p:nvPr>
            <p:ph idx="2" type="body"/>
          </p:nvPr>
        </p:nvSpPr>
        <p:spPr>
          <a:xfrm>
            <a:off x="794475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5" name="Google Shape;1945;g2fc6898bfeb_0_5533"/>
          <p:cNvSpPr txBox="1"/>
          <p:nvPr>
            <p:ph idx="3" type="body"/>
          </p:nvPr>
        </p:nvSpPr>
        <p:spPr>
          <a:xfrm>
            <a:off x="1546821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6" name="Google Shape;1946;g2fc6898bfeb_0_5533"/>
          <p:cNvSpPr txBox="1"/>
          <p:nvPr>
            <p:ph idx="4" type="body"/>
          </p:nvPr>
        </p:nvSpPr>
        <p:spPr>
          <a:xfrm>
            <a:off x="794475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7" name="Google Shape;1947;g2fc6898bfeb_0_5533"/>
          <p:cNvSpPr txBox="1"/>
          <p:nvPr>
            <p:ph idx="5" type="body"/>
          </p:nvPr>
        </p:nvSpPr>
        <p:spPr>
          <a:xfrm>
            <a:off x="1546821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8" name="Google Shape;1948;g2fc6898bfeb_0_5533"/>
          <p:cNvSpPr txBox="1"/>
          <p:nvPr>
            <p:ph idx="6" type="body"/>
          </p:nvPr>
        </p:nvSpPr>
        <p:spPr>
          <a:xfrm>
            <a:off x="794473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9" name="Google Shape;1949;g2fc6898bfeb_0_5533"/>
          <p:cNvSpPr txBox="1"/>
          <p:nvPr>
            <p:ph idx="7" type="body"/>
          </p:nvPr>
        </p:nvSpPr>
        <p:spPr>
          <a:xfrm>
            <a:off x="794475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0" name="Google Shape;1950;g2fc6898bfeb_0_5533"/>
          <p:cNvSpPr txBox="1"/>
          <p:nvPr>
            <p:ph idx="8" type="body"/>
          </p:nvPr>
        </p:nvSpPr>
        <p:spPr>
          <a:xfrm>
            <a:off x="1546821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1" name="Google Shape;1951;g2fc6898bfeb_0_5533"/>
          <p:cNvSpPr txBox="1"/>
          <p:nvPr>
            <p:ph idx="9" type="body"/>
          </p:nvPr>
        </p:nvSpPr>
        <p:spPr>
          <a:xfrm>
            <a:off x="794473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2" name="Google Shape;1952;g2fc6898bfeb_0_5533"/>
          <p:cNvSpPr txBox="1"/>
          <p:nvPr>
            <p:ph idx="13" type="body"/>
          </p:nvPr>
        </p:nvSpPr>
        <p:spPr>
          <a:xfrm>
            <a:off x="794475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3" name="Google Shape;1953;g2fc6898bfeb_0_5533"/>
          <p:cNvSpPr txBox="1"/>
          <p:nvPr>
            <p:ph idx="14" type="body"/>
          </p:nvPr>
        </p:nvSpPr>
        <p:spPr>
          <a:xfrm>
            <a:off x="1546821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4" name="Google Shape;1954;g2fc6898bfeb_0_5533"/>
          <p:cNvSpPr txBox="1"/>
          <p:nvPr>
            <p:ph idx="15" type="body"/>
          </p:nvPr>
        </p:nvSpPr>
        <p:spPr>
          <a:xfrm>
            <a:off x="794473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5" name="Google Shape;1955;g2fc6898bfeb_0_5533"/>
          <p:cNvSpPr txBox="1"/>
          <p:nvPr>
            <p:ph idx="16" type="body"/>
          </p:nvPr>
        </p:nvSpPr>
        <p:spPr>
          <a:xfrm>
            <a:off x="5934646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6" name="Google Shape;1956;g2fc6898bfeb_0_5533"/>
          <p:cNvSpPr txBox="1"/>
          <p:nvPr>
            <p:ph idx="17" type="body"/>
          </p:nvPr>
        </p:nvSpPr>
        <p:spPr>
          <a:xfrm>
            <a:off x="6686992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7" name="Google Shape;1957;g2fc6898bfeb_0_5533"/>
          <p:cNvSpPr txBox="1"/>
          <p:nvPr>
            <p:ph idx="18" type="body"/>
          </p:nvPr>
        </p:nvSpPr>
        <p:spPr>
          <a:xfrm>
            <a:off x="5934646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8" name="Google Shape;1958;g2fc6898bfeb_0_5533"/>
          <p:cNvSpPr txBox="1"/>
          <p:nvPr>
            <p:ph idx="19" type="body"/>
          </p:nvPr>
        </p:nvSpPr>
        <p:spPr>
          <a:xfrm>
            <a:off x="6686992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9" name="Google Shape;1959;g2fc6898bfeb_0_5533"/>
          <p:cNvSpPr txBox="1"/>
          <p:nvPr>
            <p:ph idx="20" type="body"/>
          </p:nvPr>
        </p:nvSpPr>
        <p:spPr>
          <a:xfrm>
            <a:off x="5934644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0" name="Google Shape;1960;g2fc6898bfeb_0_5533"/>
          <p:cNvSpPr txBox="1"/>
          <p:nvPr>
            <p:ph idx="21" type="body"/>
          </p:nvPr>
        </p:nvSpPr>
        <p:spPr>
          <a:xfrm>
            <a:off x="5934646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1" name="Google Shape;1961;g2fc6898bfeb_0_5533"/>
          <p:cNvSpPr txBox="1"/>
          <p:nvPr>
            <p:ph idx="22" type="body"/>
          </p:nvPr>
        </p:nvSpPr>
        <p:spPr>
          <a:xfrm>
            <a:off x="6686992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2" name="Google Shape;1962;g2fc6898bfeb_0_5533"/>
          <p:cNvSpPr txBox="1"/>
          <p:nvPr>
            <p:ph idx="23" type="body"/>
          </p:nvPr>
        </p:nvSpPr>
        <p:spPr>
          <a:xfrm>
            <a:off x="5934644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3" name="Google Shape;1963;g2fc6898bfeb_0_5533"/>
          <p:cNvSpPr txBox="1"/>
          <p:nvPr>
            <p:ph idx="24" type="body"/>
          </p:nvPr>
        </p:nvSpPr>
        <p:spPr>
          <a:xfrm>
            <a:off x="5934646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4" name="Google Shape;1964;g2fc6898bfeb_0_5533"/>
          <p:cNvSpPr txBox="1"/>
          <p:nvPr>
            <p:ph idx="25" type="body"/>
          </p:nvPr>
        </p:nvSpPr>
        <p:spPr>
          <a:xfrm>
            <a:off x="6686992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5" name="Google Shape;1965;g2fc6898bfeb_0_5533"/>
          <p:cNvSpPr txBox="1"/>
          <p:nvPr>
            <p:ph idx="26" type="body"/>
          </p:nvPr>
        </p:nvSpPr>
        <p:spPr>
          <a:xfrm>
            <a:off x="5934644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6" name="Google Shape;1966;g2fc6898bfeb_0_5533"/>
          <p:cNvSpPr txBox="1"/>
          <p:nvPr>
            <p:ph idx="2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4_빈페이지">
  <p:cSld name="00_04_빈페이지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2fc6898bfeb_0_5560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Google Shape;1969;g2fc6898bfeb_0_556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0" name="Google Shape;1970;g2fc6898bfeb_0_5560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g2fc6898bfeb_0_5560"/>
          <p:cNvSpPr txBox="1"/>
          <p:nvPr>
            <p:ph idx="2" type="body"/>
          </p:nvPr>
        </p:nvSpPr>
        <p:spPr>
          <a:xfrm>
            <a:off x="740684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2" name="Google Shape;1972;g2fc6898bfeb_0_5560"/>
          <p:cNvSpPr txBox="1"/>
          <p:nvPr>
            <p:ph idx="3" type="body"/>
          </p:nvPr>
        </p:nvSpPr>
        <p:spPr>
          <a:xfrm>
            <a:off x="740684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3" name="Google Shape;1973;g2fc6898bfeb_0_5560"/>
          <p:cNvSpPr txBox="1"/>
          <p:nvPr>
            <p:ph idx="4" type="body"/>
          </p:nvPr>
        </p:nvSpPr>
        <p:spPr>
          <a:xfrm>
            <a:off x="6820809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4" name="Google Shape;1974;g2fc6898bfeb_0_5560"/>
          <p:cNvSpPr txBox="1"/>
          <p:nvPr>
            <p:ph idx="5" type="body"/>
          </p:nvPr>
        </p:nvSpPr>
        <p:spPr>
          <a:xfrm>
            <a:off x="6820809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5" name="Google Shape;1975;g2fc6898bfeb_0_5560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2fc6898bfeb_0_5560"/>
          <p:cNvSpPr txBox="1"/>
          <p:nvPr>
            <p:ph idx="6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7" name="Google Shape;1977;g2fc6898bfeb_0_5560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2fc6898bfeb_0_5571"/>
          <p:cNvSpPr/>
          <p:nvPr/>
        </p:nvSpPr>
        <p:spPr>
          <a:xfrm>
            <a:off x="504818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0" name="Google Shape;1980;g2fc6898bfeb_0_5571"/>
          <p:cNvSpPr/>
          <p:nvPr/>
        </p:nvSpPr>
        <p:spPr>
          <a:xfrm>
            <a:off x="3929335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g2fc6898bfeb_0_5571"/>
          <p:cNvSpPr/>
          <p:nvPr/>
        </p:nvSpPr>
        <p:spPr>
          <a:xfrm>
            <a:off x="7353852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g2fc6898bfeb_0_557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3" name="Google Shape;1983;g2fc6898bfeb_0_5571"/>
          <p:cNvSpPr txBox="1"/>
          <p:nvPr>
            <p:ph idx="2" type="body"/>
          </p:nvPr>
        </p:nvSpPr>
        <p:spPr>
          <a:xfrm>
            <a:off x="610890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4" name="Google Shape;1984;g2fc6898bfeb_0_5571"/>
          <p:cNvSpPr txBox="1"/>
          <p:nvPr>
            <p:ph idx="3" type="body"/>
          </p:nvPr>
        </p:nvSpPr>
        <p:spPr>
          <a:xfrm>
            <a:off x="610890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5" name="Google Shape;1985;g2fc6898bfeb_0_5571"/>
          <p:cNvSpPr txBox="1"/>
          <p:nvPr>
            <p:ph idx="4" type="body"/>
          </p:nvPr>
        </p:nvSpPr>
        <p:spPr>
          <a:xfrm>
            <a:off x="610890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6" name="Google Shape;1986;g2fc6898bfeb_0_5571"/>
          <p:cNvSpPr txBox="1"/>
          <p:nvPr>
            <p:ph idx="5" type="body"/>
          </p:nvPr>
        </p:nvSpPr>
        <p:spPr>
          <a:xfrm>
            <a:off x="610890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7" name="Google Shape;1987;g2fc6898bfeb_0_5571"/>
          <p:cNvSpPr txBox="1"/>
          <p:nvPr>
            <p:ph idx="6" type="body"/>
          </p:nvPr>
        </p:nvSpPr>
        <p:spPr>
          <a:xfrm>
            <a:off x="4035406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8" name="Google Shape;1988;g2fc6898bfeb_0_5571"/>
          <p:cNvSpPr txBox="1"/>
          <p:nvPr>
            <p:ph idx="7" type="body"/>
          </p:nvPr>
        </p:nvSpPr>
        <p:spPr>
          <a:xfrm>
            <a:off x="4035406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9" name="Google Shape;1989;g2fc6898bfeb_0_5571"/>
          <p:cNvSpPr txBox="1"/>
          <p:nvPr>
            <p:ph idx="8" type="body"/>
          </p:nvPr>
        </p:nvSpPr>
        <p:spPr>
          <a:xfrm>
            <a:off x="7459923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0" name="Google Shape;1990;g2fc6898bfeb_0_5571"/>
          <p:cNvSpPr txBox="1"/>
          <p:nvPr>
            <p:ph idx="9" type="body"/>
          </p:nvPr>
        </p:nvSpPr>
        <p:spPr>
          <a:xfrm>
            <a:off x="7459923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91" name="Google Shape;1991;g2fc6898bfeb_0_5571"/>
          <p:cNvCxnSpPr/>
          <p:nvPr/>
        </p:nvCxnSpPr>
        <p:spPr>
          <a:xfrm>
            <a:off x="694736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2" name="Google Shape;1992;g2fc6898bfeb_0_5571"/>
          <p:cNvCxnSpPr/>
          <p:nvPr/>
        </p:nvCxnSpPr>
        <p:spPr>
          <a:xfrm>
            <a:off x="4125564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3" name="Google Shape;1993;g2fc6898bfeb_0_5571"/>
          <p:cNvCxnSpPr/>
          <p:nvPr/>
        </p:nvCxnSpPr>
        <p:spPr>
          <a:xfrm>
            <a:off x="7549078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94" name="Google Shape;1994;g2fc6898bfeb_0_5571"/>
          <p:cNvSpPr txBox="1"/>
          <p:nvPr>
            <p:ph idx="13" type="body"/>
          </p:nvPr>
        </p:nvSpPr>
        <p:spPr>
          <a:xfrm>
            <a:off x="4035405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5" name="Google Shape;1995;g2fc6898bfeb_0_5571"/>
          <p:cNvSpPr txBox="1"/>
          <p:nvPr>
            <p:ph idx="14" type="body"/>
          </p:nvPr>
        </p:nvSpPr>
        <p:spPr>
          <a:xfrm>
            <a:off x="4035405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6" name="Google Shape;1996;g2fc6898bfeb_0_5571"/>
          <p:cNvSpPr txBox="1"/>
          <p:nvPr>
            <p:ph idx="15" type="body"/>
          </p:nvPr>
        </p:nvSpPr>
        <p:spPr>
          <a:xfrm>
            <a:off x="7459922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7" name="Google Shape;1997;g2fc6898bfeb_0_5571"/>
          <p:cNvSpPr txBox="1"/>
          <p:nvPr>
            <p:ph idx="16" type="body"/>
          </p:nvPr>
        </p:nvSpPr>
        <p:spPr>
          <a:xfrm>
            <a:off x="7459922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8" name="Google Shape;1998;g2fc6898bfeb_0_5571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2fc6898bfeb_0_559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1" name="Google Shape;2001;g2fc6898bfeb_0_5592"/>
          <p:cNvSpPr txBox="1"/>
          <p:nvPr>
            <p:ph idx="2" type="body"/>
          </p:nvPr>
        </p:nvSpPr>
        <p:spPr>
          <a:xfrm>
            <a:off x="610890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02" name="Google Shape;2002;g2fc6898bfeb_0_5592"/>
          <p:cNvCxnSpPr/>
          <p:nvPr/>
        </p:nvCxnSpPr>
        <p:spPr>
          <a:xfrm>
            <a:off x="694736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3" name="Google Shape;2003;g2fc6898bfeb_0_5592"/>
          <p:cNvSpPr/>
          <p:nvPr>
            <p:ph idx="3" type="body"/>
          </p:nvPr>
        </p:nvSpPr>
        <p:spPr>
          <a:xfrm>
            <a:off x="3952863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4" name="Google Shape;2004;g2fc6898bfeb_0_5592"/>
          <p:cNvSpPr txBox="1"/>
          <p:nvPr>
            <p:ph idx="4" type="body"/>
          </p:nvPr>
        </p:nvSpPr>
        <p:spPr>
          <a:xfrm>
            <a:off x="4047426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05" name="Google Shape;2005;g2fc6898bfeb_0_5592"/>
          <p:cNvCxnSpPr/>
          <p:nvPr/>
        </p:nvCxnSpPr>
        <p:spPr>
          <a:xfrm>
            <a:off x="4131272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6" name="Google Shape;2006;g2fc6898bfeb_0_5592"/>
          <p:cNvSpPr/>
          <p:nvPr>
            <p:ph idx="5" type="body"/>
          </p:nvPr>
        </p:nvSpPr>
        <p:spPr>
          <a:xfrm>
            <a:off x="7389399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7" name="Google Shape;2007;g2fc6898bfeb_0_5592"/>
          <p:cNvSpPr txBox="1"/>
          <p:nvPr>
            <p:ph idx="6" type="body"/>
          </p:nvPr>
        </p:nvSpPr>
        <p:spPr>
          <a:xfrm>
            <a:off x="7483962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08" name="Google Shape;2008;g2fc6898bfeb_0_5592"/>
          <p:cNvCxnSpPr/>
          <p:nvPr/>
        </p:nvCxnSpPr>
        <p:spPr>
          <a:xfrm>
            <a:off x="7567808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9" name="Google Shape;2009;g2fc6898bfeb_0_5592"/>
          <p:cNvSpPr/>
          <p:nvPr>
            <p:ph idx="7" type="body"/>
          </p:nvPr>
        </p:nvSpPr>
        <p:spPr>
          <a:xfrm>
            <a:off x="513761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0" name="Google Shape;2010;g2fc6898bfeb_0_5592"/>
          <p:cNvSpPr txBox="1"/>
          <p:nvPr>
            <p:ph idx="8" type="body"/>
          </p:nvPr>
        </p:nvSpPr>
        <p:spPr>
          <a:xfrm>
            <a:off x="610890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1" name="Google Shape;2011;g2fc6898bfeb_0_5592"/>
          <p:cNvSpPr txBox="1"/>
          <p:nvPr>
            <p:ph idx="9" type="body"/>
          </p:nvPr>
        </p:nvSpPr>
        <p:spPr>
          <a:xfrm>
            <a:off x="610890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2" name="Google Shape;2012;g2fc6898bfeb_0_5592"/>
          <p:cNvSpPr txBox="1"/>
          <p:nvPr>
            <p:ph idx="13" type="body"/>
          </p:nvPr>
        </p:nvSpPr>
        <p:spPr>
          <a:xfrm>
            <a:off x="4047426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3" name="Google Shape;2013;g2fc6898bfeb_0_5592"/>
          <p:cNvSpPr txBox="1"/>
          <p:nvPr>
            <p:ph idx="14" type="body"/>
          </p:nvPr>
        </p:nvSpPr>
        <p:spPr>
          <a:xfrm>
            <a:off x="4047426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4" name="Google Shape;2014;g2fc6898bfeb_0_5592"/>
          <p:cNvSpPr txBox="1"/>
          <p:nvPr>
            <p:ph idx="15" type="body"/>
          </p:nvPr>
        </p:nvSpPr>
        <p:spPr>
          <a:xfrm>
            <a:off x="7483962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5" name="Google Shape;2015;g2fc6898bfeb_0_5592"/>
          <p:cNvSpPr txBox="1"/>
          <p:nvPr>
            <p:ph idx="16" type="body"/>
          </p:nvPr>
        </p:nvSpPr>
        <p:spPr>
          <a:xfrm>
            <a:off x="7483962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6" name="Google Shape;2016;g2fc6898bfeb_0_5592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2fc6898bfeb_0_561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9" name="Google Shape;2019;g2fc6898bfeb_0_5610"/>
          <p:cNvSpPr txBox="1"/>
          <p:nvPr>
            <p:ph idx="2" type="body"/>
          </p:nvPr>
        </p:nvSpPr>
        <p:spPr>
          <a:xfrm>
            <a:off x="419562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0" name="Google Shape;2020;g2fc6898bfeb_0_5610"/>
          <p:cNvSpPr txBox="1"/>
          <p:nvPr>
            <p:ph idx="3" type="body"/>
          </p:nvPr>
        </p:nvSpPr>
        <p:spPr>
          <a:xfrm>
            <a:off x="3854954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1" name="Google Shape;2021;g2fc6898bfeb_0_5610"/>
          <p:cNvSpPr txBox="1"/>
          <p:nvPr>
            <p:ph idx="4" type="body"/>
          </p:nvPr>
        </p:nvSpPr>
        <p:spPr>
          <a:xfrm>
            <a:off x="7290346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2" name="Google Shape;2022;g2fc6898bfeb_0_5610"/>
          <p:cNvSpPr txBox="1"/>
          <p:nvPr>
            <p:ph idx="5" type="body"/>
          </p:nvPr>
        </p:nvSpPr>
        <p:spPr>
          <a:xfrm>
            <a:off x="7284515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3" name="Google Shape;2023;g2fc6898bfeb_0_5610"/>
          <p:cNvSpPr/>
          <p:nvPr/>
        </p:nvSpPr>
        <p:spPr>
          <a:xfrm>
            <a:off x="527838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Google Shape;2024;g2fc6898bfeb_0_5610"/>
          <p:cNvSpPr/>
          <p:nvPr/>
        </p:nvSpPr>
        <p:spPr>
          <a:xfrm>
            <a:off x="3950104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g2fc6898bfeb_0_5610"/>
          <p:cNvSpPr/>
          <p:nvPr/>
        </p:nvSpPr>
        <p:spPr>
          <a:xfrm>
            <a:off x="7380035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g2fc6898bfeb_0_5610"/>
          <p:cNvSpPr txBox="1"/>
          <p:nvPr>
            <p:ph idx="6" type="body"/>
          </p:nvPr>
        </p:nvSpPr>
        <p:spPr>
          <a:xfrm>
            <a:off x="3849123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7" name="Google Shape;2027;g2fc6898bfeb_0_5610"/>
          <p:cNvSpPr txBox="1"/>
          <p:nvPr>
            <p:ph idx="7" type="body"/>
          </p:nvPr>
        </p:nvSpPr>
        <p:spPr>
          <a:xfrm>
            <a:off x="423256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8" name="Google Shape;2028;g2fc6898bfeb_0_5610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2fc6898bfeb_0_5622"/>
          <p:cNvSpPr txBox="1"/>
          <p:nvPr>
            <p:ph idx="1" type="body"/>
          </p:nvPr>
        </p:nvSpPr>
        <p:spPr>
          <a:xfrm>
            <a:off x="1480311" y="4659270"/>
            <a:ext cx="9048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1" name="Google Shape;2031;g2fc6898bfeb_0_5622"/>
          <p:cNvSpPr txBox="1"/>
          <p:nvPr>
            <p:ph idx="2" type="body"/>
          </p:nvPr>
        </p:nvSpPr>
        <p:spPr>
          <a:xfrm>
            <a:off x="3447963" y="3143247"/>
            <a:ext cx="70812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2" name="Google Shape;2032;g2fc6898bfeb_0_5622"/>
          <p:cNvSpPr txBox="1"/>
          <p:nvPr>
            <p:ph idx="3" type="body"/>
          </p:nvPr>
        </p:nvSpPr>
        <p:spPr>
          <a:xfrm>
            <a:off x="1456420" y="1627226"/>
            <a:ext cx="9072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3" name="Google Shape;2033;g2fc6898bfeb_0_5622"/>
          <p:cNvSpPr txBox="1"/>
          <p:nvPr>
            <p:ph idx="4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4" name="Google Shape;2034;g2fc6898bfeb_0_5622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g2fc6898bfeb_0_5622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2fc6898bfeb_0_5622"/>
          <p:cNvSpPr/>
          <p:nvPr/>
        </p:nvSpPr>
        <p:spPr>
          <a:xfrm>
            <a:off x="548298" y="2898001"/>
            <a:ext cx="1749000" cy="1749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7" name="Google Shape;2037;g2fc6898bfeb_0_5622"/>
          <p:cNvSpPr/>
          <p:nvPr/>
        </p:nvSpPr>
        <p:spPr>
          <a:xfrm>
            <a:off x="2297212" y="3158932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g2fc6898bfeb_0_5622"/>
          <p:cNvSpPr/>
          <p:nvPr/>
        </p:nvSpPr>
        <p:spPr>
          <a:xfrm>
            <a:off x="842066" y="1659563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g2fc6898bfeb_0_5622"/>
          <p:cNvSpPr/>
          <p:nvPr/>
        </p:nvSpPr>
        <p:spPr>
          <a:xfrm>
            <a:off x="842066" y="4663050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0" name="Google Shape;2040;g2fc6898bfeb_0_5622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2fc6898bfeb_0_5634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3" name="Google Shape;2043;g2fc6898bfeb_0_563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4" name="Google Shape;2044;g2fc6898bfeb_0_5634"/>
          <p:cNvSpPr txBox="1"/>
          <p:nvPr>
            <p:ph idx="2" type="body"/>
          </p:nvPr>
        </p:nvSpPr>
        <p:spPr>
          <a:xfrm>
            <a:off x="671178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5" name="Google Shape;2045;g2fc6898bfeb_0_5634"/>
          <p:cNvSpPr txBox="1"/>
          <p:nvPr>
            <p:ph idx="3" type="body"/>
          </p:nvPr>
        </p:nvSpPr>
        <p:spPr>
          <a:xfrm>
            <a:off x="671178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6" name="Google Shape;2046;g2fc6898bfeb_0_5634"/>
          <p:cNvSpPr txBox="1"/>
          <p:nvPr>
            <p:ph idx="4" type="body"/>
          </p:nvPr>
        </p:nvSpPr>
        <p:spPr>
          <a:xfrm>
            <a:off x="671178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7" name="Google Shape;2047;g2fc6898bfeb_0_5634"/>
          <p:cNvSpPr txBox="1"/>
          <p:nvPr>
            <p:ph idx="5" type="body"/>
          </p:nvPr>
        </p:nvSpPr>
        <p:spPr>
          <a:xfrm>
            <a:off x="671178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8" name="Google Shape;2048;g2fc6898bfeb_0_5634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9" name="Google Shape;2049;g2fc6898bfeb_0_5634"/>
          <p:cNvSpPr txBox="1"/>
          <p:nvPr>
            <p:ph idx="6" type="body"/>
          </p:nvPr>
        </p:nvSpPr>
        <p:spPr>
          <a:xfrm>
            <a:off x="5815934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0" name="Google Shape;2050;g2fc6898bfeb_0_5634"/>
          <p:cNvSpPr txBox="1"/>
          <p:nvPr>
            <p:ph idx="7" type="body"/>
          </p:nvPr>
        </p:nvSpPr>
        <p:spPr>
          <a:xfrm>
            <a:off x="5815934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1" name="Google Shape;2051;g2fc6898bfeb_0_5634"/>
          <p:cNvSpPr txBox="1"/>
          <p:nvPr>
            <p:ph idx="8" type="body"/>
          </p:nvPr>
        </p:nvSpPr>
        <p:spPr>
          <a:xfrm>
            <a:off x="5815934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2" name="Google Shape;2052;g2fc6898bfeb_0_5634"/>
          <p:cNvSpPr txBox="1"/>
          <p:nvPr>
            <p:ph idx="9" type="body"/>
          </p:nvPr>
        </p:nvSpPr>
        <p:spPr>
          <a:xfrm>
            <a:off x="5815934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3" name="Google Shape;2053;g2fc6898bfeb_0_5634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4" name="Google Shape;2054;g2fc6898bfeb_0_5634"/>
          <p:cNvSpPr txBox="1"/>
          <p:nvPr>
            <p:ph idx="13" type="body"/>
          </p:nvPr>
        </p:nvSpPr>
        <p:spPr>
          <a:xfrm>
            <a:off x="671178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5" name="Google Shape;2055;g2fc6898bfeb_0_5634"/>
          <p:cNvSpPr txBox="1"/>
          <p:nvPr>
            <p:ph idx="14" type="body"/>
          </p:nvPr>
        </p:nvSpPr>
        <p:spPr>
          <a:xfrm>
            <a:off x="671178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6" name="Google Shape;2056;g2fc6898bfeb_0_5634"/>
          <p:cNvSpPr txBox="1"/>
          <p:nvPr>
            <p:ph idx="15" type="body"/>
          </p:nvPr>
        </p:nvSpPr>
        <p:spPr>
          <a:xfrm>
            <a:off x="671178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7" name="Google Shape;2057;g2fc6898bfeb_0_5634"/>
          <p:cNvSpPr txBox="1"/>
          <p:nvPr>
            <p:ph idx="16" type="body"/>
          </p:nvPr>
        </p:nvSpPr>
        <p:spPr>
          <a:xfrm>
            <a:off x="671178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8" name="Google Shape;2058;g2fc6898bfeb_0_5634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9" name="Google Shape;2059;g2fc6898bfeb_0_5634"/>
          <p:cNvSpPr txBox="1"/>
          <p:nvPr>
            <p:ph idx="17" type="body"/>
          </p:nvPr>
        </p:nvSpPr>
        <p:spPr>
          <a:xfrm>
            <a:off x="5815934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0" name="Google Shape;2060;g2fc6898bfeb_0_5634"/>
          <p:cNvSpPr txBox="1"/>
          <p:nvPr>
            <p:ph idx="18" type="body"/>
          </p:nvPr>
        </p:nvSpPr>
        <p:spPr>
          <a:xfrm>
            <a:off x="5815934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1" name="Google Shape;2061;g2fc6898bfeb_0_5634"/>
          <p:cNvSpPr txBox="1"/>
          <p:nvPr>
            <p:ph idx="19" type="body"/>
          </p:nvPr>
        </p:nvSpPr>
        <p:spPr>
          <a:xfrm>
            <a:off x="5815934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2" name="Google Shape;2062;g2fc6898bfeb_0_5634"/>
          <p:cNvSpPr txBox="1"/>
          <p:nvPr>
            <p:ph idx="20" type="body"/>
          </p:nvPr>
        </p:nvSpPr>
        <p:spPr>
          <a:xfrm>
            <a:off x="5815934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3" name="Google Shape;2063;g2fc6898bfeb_0_5634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2fc6898bfeb_0_565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6" name="Google Shape;2066;g2fc6898bfeb_0_5657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7" name="Google Shape;2067;g2fc6898bfeb_0_5657"/>
          <p:cNvSpPr txBox="1"/>
          <p:nvPr>
            <p:ph idx="2" type="body"/>
          </p:nvPr>
        </p:nvSpPr>
        <p:spPr>
          <a:xfrm>
            <a:off x="608423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8" name="Google Shape;2068;g2fc6898bfeb_0_5657"/>
          <p:cNvSpPr txBox="1"/>
          <p:nvPr>
            <p:ph idx="3" type="body"/>
          </p:nvPr>
        </p:nvSpPr>
        <p:spPr>
          <a:xfrm>
            <a:off x="608423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9" name="Google Shape;2069;g2fc6898bfeb_0_5657"/>
          <p:cNvSpPr txBox="1"/>
          <p:nvPr>
            <p:ph idx="4" type="body"/>
          </p:nvPr>
        </p:nvSpPr>
        <p:spPr>
          <a:xfrm>
            <a:off x="608423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0" name="Google Shape;2070;g2fc6898bfeb_0_5657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g2fc6898bfeb_0_5657"/>
          <p:cNvSpPr txBox="1"/>
          <p:nvPr>
            <p:ph idx="5" type="body"/>
          </p:nvPr>
        </p:nvSpPr>
        <p:spPr>
          <a:xfrm>
            <a:off x="3190259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2" name="Google Shape;2072;g2fc6898bfeb_0_5657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Google Shape;2073;g2fc6898bfeb_0_5657"/>
          <p:cNvSpPr txBox="1"/>
          <p:nvPr>
            <p:ph idx="6" type="body"/>
          </p:nvPr>
        </p:nvSpPr>
        <p:spPr>
          <a:xfrm>
            <a:off x="5754165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4" name="Google Shape;2074;g2fc6898bfeb_0_5657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5" name="Google Shape;2075;g2fc6898bfeb_0_5657"/>
          <p:cNvSpPr txBox="1"/>
          <p:nvPr>
            <p:ph idx="7" type="body"/>
          </p:nvPr>
        </p:nvSpPr>
        <p:spPr>
          <a:xfrm>
            <a:off x="8336001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6" name="Google Shape;2076;g2fc6898bfeb_0_5657"/>
          <p:cNvSpPr txBox="1"/>
          <p:nvPr>
            <p:ph idx="8" type="body"/>
          </p:nvPr>
        </p:nvSpPr>
        <p:spPr>
          <a:xfrm>
            <a:off x="3190259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7" name="Google Shape;2077;g2fc6898bfeb_0_5657"/>
          <p:cNvSpPr txBox="1"/>
          <p:nvPr>
            <p:ph idx="9" type="body"/>
          </p:nvPr>
        </p:nvSpPr>
        <p:spPr>
          <a:xfrm>
            <a:off x="3190259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g2fc6898bfeb_0_5657"/>
          <p:cNvSpPr txBox="1"/>
          <p:nvPr>
            <p:ph idx="13" type="body"/>
          </p:nvPr>
        </p:nvSpPr>
        <p:spPr>
          <a:xfrm>
            <a:off x="5753437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g2fc6898bfeb_0_5657"/>
          <p:cNvSpPr txBox="1"/>
          <p:nvPr>
            <p:ph idx="14" type="body"/>
          </p:nvPr>
        </p:nvSpPr>
        <p:spPr>
          <a:xfrm>
            <a:off x="5753437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g2fc6898bfeb_0_5657"/>
          <p:cNvSpPr txBox="1"/>
          <p:nvPr>
            <p:ph idx="15" type="body"/>
          </p:nvPr>
        </p:nvSpPr>
        <p:spPr>
          <a:xfrm>
            <a:off x="8336001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1" name="Google Shape;2081;g2fc6898bfeb_0_5657"/>
          <p:cNvSpPr txBox="1"/>
          <p:nvPr>
            <p:ph idx="16" type="body"/>
          </p:nvPr>
        </p:nvSpPr>
        <p:spPr>
          <a:xfrm>
            <a:off x="8336001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2" name="Google Shape;2082;g2fc6898bfeb_0_5657"/>
          <p:cNvSpPr txBox="1"/>
          <p:nvPr>
            <p:ph idx="17" type="body"/>
          </p:nvPr>
        </p:nvSpPr>
        <p:spPr>
          <a:xfrm>
            <a:off x="608423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3" name="Google Shape;2083;g2fc6898bfeb_0_5657"/>
          <p:cNvSpPr txBox="1"/>
          <p:nvPr>
            <p:ph idx="18" type="body"/>
          </p:nvPr>
        </p:nvSpPr>
        <p:spPr>
          <a:xfrm>
            <a:off x="3190259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g2fc6898bfeb_0_5657"/>
          <p:cNvSpPr txBox="1"/>
          <p:nvPr>
            <p:ph idx="19" type="body"/>
          </p:nvPr>
        </p:nvSpPr>
        <p:spPr>
          <a:xfrm>
            <a:off x="5753437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g2fc6898bfeb_0_5657"/>
          <p:cNvSpPr txBox="1"/>
          <p:nvPr>
            <p:ph idx="20" type="body"/>
          </p:nvPr>
        </p:nvSpPr>
        <p:spPr>
          <a:xfrm>
            <a:off x="8336001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g2fc6898bfeb_0_5657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2fc6898bfeb_0_5680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Google Shape;2089;g2fc6898bfeb_0_5680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0" name="Google Shape;2090;g2fc6898bfeb_0_5680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1" name="Google Shape;2091;g2fc6898bfeb_0_5680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2" name="Google Shape;2092;g2fc6898bfeb_0_568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3" name="Google Shape;2093;g2fc6898bfeb_0_5680"/>
          <p:cNvSpPr txBox="1"/>
          <p:nvPr>
            <p:ph idx="2" type="body"/>
          </p:nvPr>
        </p:nvSpPr>
        <p:spPr>
          <a:xfrm>
            <a:off x="299922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4" name="Google Shape;2094;g2fc6898bfeb_0_5680"/>
          <p:cNvSpPr txBox="1"/>
          <p:nvPr>
            <p:ph idx="3" type="body"/>
          </p:nvPr>
        </p:nvSpPr>
        <p:spPr>
          <a:xfrm>
            <a:off x="299922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5" name="Google Shape;2095;g2fc6898bfeb_0_5680"/>
          <p:cNvSpPr txBox="1"/>
          <p:nvPr>
            <p:ph idx="4" type="body"/>
          </p:nvPr>
        </p:nvSpPr>
        <p:spPr>
          <a:xfrm>
            <a:off x="815851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g2fc6898bfeb_0_5680"/>
          <p:cNvSpPr txBox="1"/>
          <p:nvPr>
            <p:ph idx="5" type="body"/>
          </p:nvPr>
        </p:nvSpPr>
        <p:spPr>
          <a:xfrm>
            <a:off x="815851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g2fc6898bfeb_0_5680"/>
          <p:cNvSpPr txBox="1"/>
          <p:nvPr>
            <p:ph idx="6" type="body"/>
          </p:nvPr>
        </p:nvSpPr>
        <p:spPr>
          <a:xfrm>
            <a:off x="299922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g2fc6898bfeb_0_5680"/>
          <p:cNvSpPr txBox="1"/>
          <p:nvPr>
            <p:ph idx="7" type="body"/>
          </p:nvPr>
        </p:nvSpPr>
        <p:spPr>
          <a:xfrm>
            <a:off x="299922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g2fc6898bfeb_0_5680"/>
          <p:cNvSpPr txBox="1"/>
          <p:nvPr>
            <p:ph idx="8" type="body"/>
          </p:nvPr>
        </p:nvSpPr>
        <p:spPr>
          <a:xfrm>
            <a:off x="815851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g2fc6898bfeb_0_5680"/>
          <p:cNvSpPr txBox="1"/>
          <p:nvPr>
            <p:ph idx="9" type="body"/>
          </p:nvPr>
        </p:nvSpPr>
        <p:spPr>
          <a:xfrm>
            <a:off x="815851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g2fc6898bfeb_0_5680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2fc6898bfeb_0_56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4" name="Google Shape;2104;g2fc6898bfeb_0_5695"/>
          <p:cNvSpPr/>
          <p:nvPr>
            <p:ph idx="2" type="body"/>
          </p:nvPr>
        </p:nvSpPr>
        <p:spPr>
          <a:xfrm>
            <a:off x="516327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g2fc6898bfeb_0_5695"/>
          <p:cNvSpPr txBox="1"/>
          <p:nvPr>
            <p:ph idx="3" type="body"/>
          </p:nvPr>
        </p:nvSpPr>
        <p:spPr>
          <a:xfrm>
            <a:off x="170395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g2fc6898bfeb_0_5695"/>
          <p:cNvSpPr txBox="1"/>
          <p:nvPr>
            <p:ph idx="4" type="body"/>
          </p:nvPr>
        </p:nvSpPr>
        <p:spPr>
          <a:xfrm>
            <a:off x="170395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g2fc6898bfeb_0_5695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8" name="Google Shape;2108;g2fc6898bfeb_0_5695"/>
          <p:cNvSpPr txBox="1"/>
          <p:nvPr>
            <p:ph idx="6" type="body"/>
          </p:nvPr>
        </p:nvSpPr>
        <p:spPr>
          <a:xfrm>
            <a:off x="684838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9" name="Google Shape;2109;g2fc6898bfeb_0_5695"/>
          <p:cNvSpPr txBox="1"/>
          <p:nvPr>
            <p:ph idx="7" type="body"/>
          </p:nvPr>
        </p:nvSpPr>
        <p:spPr>
          <a:xfrm>
            <a:off x="684838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0" name="Google Shape;2110;g2fc6898bfeb_0_5695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g2fc6898bfeb_0_5695"/>
          <p:cNvSpPr txBox="1"/>
          <p:nvPr>
            <p:ph idx="9" type="body"/>
          </p:nvPr>
        </p:nvSpPr>
        <p:spPr>
          <a:xfrm>
            <a:off x="170395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g2fc6898bfeb_0_5695"/>
          <p:cNvSpPr txBox="1"/>
          <p:nvPr>
            <p:ph idx="13" type="body"/>
          </p:nvPr>
        </p:nvSpPr>
        <p:spPr>
          <a:xfrm>
            <a:off x="170395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g2fc6898bfeb_0_5695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g2fc6898bfeb_0_5695"/>
          <p:cNvSpPr txBox="1"/>
          <p:nvPr>
            <p:ph idx="15" type="body"/>
          </p:nvPr>
        </p:nvSpPr>
        <p:spPr>
          <a:xfrm>
            <a:off x="684838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g2fc6898bfeb_0_5695"/>
          <p:cNvSpPr txBox="1"/>
          <p:nvPr>
            <p:ph idx="16" type="body"/>
          </p:nvPr>
        </p:nvSpPr>
        <p:spPr>
          <a:xfrm>
            <a:off x="684838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g2fc6898bfeb_0_5695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7" name="Google Shape;2117;g2fc6898bfeb_0_5695"/>
          <p:cNvSpPr/>
          <p:nvPr>
            <p:ph idx="18" type="body"/>
          </p:nvPr>
        </p:nvSpPr>
        <p:spPr>
          <a:xfrm>
            <a:off x="5645101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g2fc6898bfeb_0_5695"/>
          <p:cNvSpPr txBox="1"/>
          <p:nvPr>
            <p:ph idx="1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2fc6898bfeb_0_571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121" name="Google Shape;2121;g2fc6898bfeb_0_5712"/>
          <p:cNvCxnSpPr/>
          <p:nvPr/>
        </p:nvCxnSpPr>
        <p:spPr>
          <a:xfrm>
            <a:off x="0" y="2667735"/>
            <a:ext cx="939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22" name="Google Shape;2122;g2fc6898bfeb_0_5712"/>
          <p:cNvSpPr txBox="1"/>
          <p:nvPr>
            <p:ph idx="2" type="body"/>
          </p:nvPr>
        </p:nvSpPr>
        <p:spPr>
          <a:xfrm>
            <a:off x="445233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g2fc6898bfeb_0_5712"/>
          <p:cNvSpPr txBox="1"/>
          <p:nvPr>
            <p:ph idx="3" type="body"/>
          </p:nvPr>
        </p:nvSpPr>
        <p:spPr>
          <a:xfrm>
            <a:off x="445233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4" name="Google Shape;2124;g2fc6898bfeb_0_5712"/>
          <p:cNvSpPr txBox="1"/>
          <p:nvPr>
            <p:ph idx="4" type="body"/>
          </p:nvPr>
        </p:nvSpPr>
        <p:spPr>
          <a:xfrm>
            <a:off x="3022179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5" name="Google Shape;2125;g2fc6898bfeb_0_5712"/>
          <p:cNvSpPr txBox="1"/>
          <p:nvPr>
            <p:ph idx="5" type="body"/>
          </p:nvPr>
        </p:nvSpPr>
        <p:spPr>
          <a:xfrm>
            <a:off x="3022179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g2fc6898bfeb_0_5712"/>
          <p:cNvSpPr txBox="1"/>
          <p:nvPr>
            <p:ph idx="6" type="body"/>
          </p:nvPr>
        </p:nvSpPr>
        <p:spPr>
          <a:xfrm>
            <a:off x="5599125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g2fc6898bfeb_0_5712"/>
          <p:cNvSpPr txBox="1"/>
          <p:nvPr>
            <p:ph idx="7" type="body"/>
          </p:nvPr>
        </p:nvSpPr>
        <p:spPr>
          <a:xfrm>
            <a:off x="5599125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g2fc6898bfeb_0_5712"/>
          <p:cNvSpPr txBox="1"/>
          <p:nvPr>
            <p:ph idx="8" type="body"/>
          </p:nvPr>
        </p:nvSpPr>
        <p:spPr>
          <a:xfrm>
            <a:off x="8176071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g2fc6898bfeb_0_5712"/>
          <p:cNvSpPr txBox="1"/>
          <p:nvPr>
            <p:ph idx="9" type="body"/>
          </p:nvPr>
        </p:nvSpPr>
        <p:spPr>
          <a:xfrm>
            <a:off x="8176071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g2fc6898bfeb_0_5712"/>
          <p:cNvSpPr/>
          <p:nvPr/>
        </p:nvSpPr>
        <p:spPr>
          <a:xfrm>
            <a:off x="121514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1" name="Google Shape;2131;g2fc6898bfeb_0_5712"/>
          <p:cNvSpPr/>
          <p:nvPr/>
        </p:nvSpPr>
        <p:spPr>
          <a:xfrm>
            <a:off x="378282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2" name="Google Shape;2132;g2fc6898bfeb_0_5712"/>
          <p:cNvSpPr/>
          <p:nvPr/>
        </p:nvSpPr>
        <p:spPr>
          <a:xfrm>
            <a:off x="635050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3" name="Google Shape;2133;g2fc6898bfeb_0_5712"/>
          <p:cNvSpPr/>
          <p:nvPr/>
        </p:nvSpPr>
        <p:spPr>
          <a:xfrm>
            <a:off x="891818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4" name="Google Shape;2134;g2fc6898bfeb_0_5712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fc6898bfeb_0_26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g2fc6898bfeb_0_26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g2fc6898bfeb_0_2683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0" name="Google Shape;400;g2fc6898bfeb_0_2683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1" name="Google Shape;401;g2fc6898bfeb_0_268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2" name="Google Shape;402;g2fc6898bfeb_0_2683"/>
          <p:cNvCxnSpPr/>
          <p:nvPr/>
        </p:nvCxnSpPr>
        <p:spPr>
          <a:xfrm>
            <a:off x="511745" y="4329629"/>
            <a:ext cx="5456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03" name="Google Shape;403;g2fc6898bfeb_0_2683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" name="Google Shape;404;g2fc6898bfeb_0_2683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" name="Google Shape;405;g2fc6898bfeb_0_2683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g2fc6898bfeb_0_2683"/>
          <p:cNvSpPr/>
          <p:nvPr>
            <p:ph idx="5" type="pic"/>
          </p:nvPr>
        </p:nvSpPr>
        <p:spPr>
          <a:xfrm>
            <a:off x="6741379" y="1531938"/>
            <a:ext cx="3789300" cy="378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7" name="Google Shape;407;g2fc6898bfeb_0_2683"/>
          <p:cNvSpPr txBox="1"/>
          <p:nvPr>
            <p:ph idx="6" type="body"/>
          </p:nvPr>
        </p:nvSpPr>
        <p:spPr>
          <a:xfrm>
            <a:off x="417525" y="328476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g2fc6898bfeb_0_2683"/>
          <p:cNvSpPr txBox="1"/>
          <p:nvPr>
            <p:ph idx="7" type="body"/>
          </p:nvPr>
        </p:nvSpPr>
        <p:spPr>
          <a:xfrm>
            <a:off x="417525" y="461078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9" name="Google Shape;409;g2fc6898bfeb_0_26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2fc6898bfeb_0_5728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7" name="Google Shape;2137;g2fc6898bfeb_0_5728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8" name="Google Shape;2138;g2fc6898bfeb_0_5728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9" name="Google Shape;2139;g2fc6898bfeb_0_5728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g2fc6898bfeb_0_572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g2fc6898bfeb_0_5728"/>
          <p:cNvSpPr txBox="1"/>
          <p:nvPr>
            <p:ph idx="2" type="body"/>
          </p:nvPr>
        </p:nvSpPr>
        <p:spPr>
          <a:xfrm>
            <a:off x="1206882" y="19928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g2fc6898bfeb_0_5728"/>
          <p:cNvSpPr txBox="1"/>
          <p:nvPr>
            <p:ph idx="3" type="body"/>
          </p:nvPr>
        </p:nvSpPr>
        <p:spPr>
          <a:xfrm>
            <a:off x="1206882" y="2439823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g2fc6898bfeb_0_5728"/>
          <p:cNvSpPr txBox="1"/>
          <p:nvPr>
            <p:ph idx="4" type="body"/>
          </p:nvPr>
        </p:nvSpPr>
        <p:spPr>
          <a:xfrm>
            <a:off x="6360773" y="199400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g2fc6898bfeb_0_5728"/>
          <p:cNvSpPr txBox="1"/>
          <p:nvPr>
            <p:ph idx="5" type="body"/>
          </p:nvPr>
        </p:nvSpPr>
        <p:spPr>
          <a:xfrm>
            <a:off x="6360773" y="244094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5" name="Google Shape;2145;g2fc6898bfeb_0_5728"/>
          <p:cNvSpPr txBox="1"/>
          <p:nvPr>
            <p:ph idx="6" type="body"/>
          </p:nvPr>
        </p:nvSpPr>
        <p:spPr>
          <a:xfrm>
            <a:off x="1206882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6" name="Google Shape;2146;g2fc6898bfeb_0_5728"/>
          <p:cNvSpPr txBox="1"/>
          <p:nvPr>
            <p:ph idx="7" type="body"/>
          </p:nvPr>
        </p:nvSpPr>
        <p:spPr>
          <a:xfrm>
            <a:off x="1206882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g2fc6898bfeb_0_5728"/>
          <p:cNvSpPr txBox="1"/>
          <p:nvPr>
            <p:ph idx="8" type="body"/>
          </p:nvPr>
        </p:nvSpPr>
        <p:spPr>
          <a:xfrm>
            <a:off x="6360773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g2fc6898bfeb_0_5728"/>
          <p:cNvSpPr txBox="1"/>
          <p:nvPr>
            <p:ph idx="9" type="body"/>
          </p:nvPr>
        </p:nvSpPr>
        <p:spPr>
          <a:xfrm>
            <a:off x="6360773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g2fc6898bfeb_0_5728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0" name="Google Shape;2150;g2fc6898bfeb_0_5728"/>
          <p:cNvSpPr txBox="1"/>
          <p:nvPr>
            <p:ph idx="13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g2fc6898bfeb_0_5728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2fc6898bfeb_0_5745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4" name="Google Shape;2154;g2fc6898bfeb_0_5745"/>
          <p:cNvSpPr/>
          <p:nvPr/>
        </p:nvSpPr>
        <p:spPr>
          <a:xfrm>
            <a:off x="504818" y="3904604"/>
            <a:ext cx="34257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5" name="Google Shape;2155;g2fc6898bfeb_0_5745"/>
          <p:cNvSpPr/>
          <p:nvPr/>
        </p:nvSpPr>
        <p:spPr>
          <a:xfrm>
            <a:off x="7106816" y="162722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Google Shape;2156;g2fc6898bfeb_0_5745"/>
          <p:cNvSpPr/>
          <p:nvPr/>
        </p:nvSpPr>
        <p:spPr>
          <a:xfrm>
            <a:off x="7106816" y="390460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7" name="Google Shape;2157;g2fc6898bfeb_0_574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g2fc6898bfeb_0_5745"/>
          <p:cNvSpPr/>
          <p:nvPr/>
        </p:nvSpPr>
        <p:spPr>
          <a:xfrm>
            <a:off x="3375394" y="1655169"/>
            <a:ext cx="4286700" cy="4286700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9" name="Google Shape;2159;g2fc6898bfeb_0_5745"/>
          <p:cNvSpPr/>
          <p:nvPr/>
        </p:nvSpPr>
        <p:spPr>
          <a:xfrm>
            <a:off x="5909526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0" name="Google Shape;2160;g2fc6898bfeb_0_5745"/>
          <p:cNvSpPr/>
          <p:nvPr/>
        </p:nvSpPr>
        <p:spPr>
          <a:xfrm>
            <a:off x="3872859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1" name="Google Shape;2161;g2fc6898bfeb_0_5745"/>
          <p:cNvSpPr/>
          <p:nvPr/>
        </p:nvSpPr>
        <p:spPr>
          <a:xfrm>
            <a:off x="5909526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2" name="Google Shape;2162;g2fc6898bfeb_0_5745"/>
          <p:cNvSpPr/>
          <p:nvPr/>
        </p:nvSpPr>
        <p:spPr>
          <a:xfrm>
            <a:off x="3872859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3" name="Google Shape;2163;g2fc6898bfeb_0_5745"/>
          <p:cNvSpPr txBox="1"/>
          <p:nvPr>
            <p:ph idx="2" type="body"/>
          </p:nvPr>
        </p:nvSpPr>
        <p:spPr>
          <a:xfrm>
            <a:off x="804375" y="2094594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g2fc6898bfeb_0_5745"/>
          <p:cNvSpPr txBox="1"/>
          <p:nvPr>
            <p:ph idx="3" type="body"/>
          </p:nvPr>
        </p:nvSpPr>
        <p:spPr>
          <a:xfrm>
            <a:off x="7389997" y="2092972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5" name="Google Shape;2165;g2fc6898bfeb_0_5745"/>
          <p:cNvSpPr txBox="1"/>
          <p:nvPr>
            <p:ph idx="4" type="body"/>
          </p:nvPr>
        </p:nvSpPr>
        <p:spPr>
          <a:xfrm>
            <a:off x="804375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6" name="Google Shape;2166;g2fc6898bfeb_0_5745"/>
          <p:cNvSpPr txBox="1"/>
          <p:nvPr>
            <p:ph idx="5" type="body"/>
          </p:nvPr>
        </p:nvSpPr>
        <p:spPr>
          <a:xfrm>
            <a:off x="7389997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7" name="Google Shape;2167;g2fc6898bfeb_0_5745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2fc6898bfeb_0_576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g2fc6898bfeb_0_5761"/>
          <p:cNvSpPr/>
          <p:nvPr/>
        </p:nvSpPr>
        <p:spPr>
          <a:xfrm>
            <a:off x="677625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1" name="Google Shape;2171;g2fc6898bfeb_0_5761"/>
          <p:cNvSpPr txBox="1"/>
          <p:nvPr>
            <p:ph idx="2" type="body"/>
          </p:nvPr>
        </p:nvSpPr>
        <p:spPr>
          <a:xfrm>
            <a:off x="378343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2" name="Google Shape;2172;g2fc6898bfeb_0_5761"/>
          <p:cNvSpPr txBox="1"/>
          <p:nvPr>
            <p:ph idx="3" type="body"/>
          </p:nvPr>
        </p:nvSpPr>
        <p:spPr>
          <a:xfrm>
            <a:off x="378342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3" name="Google Shape;2173;g2fc6898bfeb_0_5761"/>
          <p:cNvSpPr/>
          <p:nvPr/>
        </p:nvSpPr>
        <p:spPr>
          <a:xfrm>
            <a:off x="2732307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4" name="Google Shape;2174;g2fc6898bfeb_0_5761"/>
          <p:cNvSpPr/>
          <p:nvPr/>
        </p:nvSpPr>
        <p:spPr>
          <a:xfrm>
            <a:off x="4786989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5" name="Google Shape;2175;g2fc6898bfeb_0_5761"/>
          <p:cNvSpPr/>
          <p:nvPr/>
        </p:nvSpPr>
        <p:spPr>
          <a:xfrm>
            <a:off x="6841671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6" name="Google Shape;2176;g2fc6898bfeb_0_5761"/>
          <p:cNvSpPr/>
          <p:nvPr/>
        </p:nvSpPr>
        <p:spPr>
          <a:xfrm>
            <a:off x="8896353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7" name="Google Shape;2177;g2fc6898bfeb_0_5761"/>
          <p:cNvSpPr txBox="1"/>
          <p:nvPr>
            <p:ph idx="4" type="body"/>
          </p:nvPr>
        </p:nvSpPr>
        <p:spPr>
          <a:xfrm>
            <a:off x="2446837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8" name="Google Shape;2178;g2fc6898bfeb_0_5761"/>
          <p:cNvSpPr txBox="1"/>
          <p:nvPr>
            <p:ph idx="5" type="body"/>
          </p:nvPr>
        </p:nvSpPr>
        <p:spPr>
          <a:xfrm>
            <a:off x="2446836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9" name="Google Shape;2179;g2fc6898bfeb_0_5761"/>
          <p:cNvSpPr txBox="1"/>
          <p:nvPr>
            <p:ph idx="6" type="body"/>
          </p:nvPr>
        </p:nvSpPr>
        <p:spPr>
          <a:xfrm>
            <a:off x="4515331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0" name="Google Shape;2180;g2fc6898bfeb_0_5761"/>
          <p:cNvSpPr txBox="1"/>
          <p:nvPr>
            <p:ph idx="7" type="body"/>
          </p:nvPr>
        </p:nvSpPr>
        <p:spPr>
          <a:xfrm>
            <a:off x="4515330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1" name="Google Shape;2181;g2fc6898bfeb_0_5761"/>
          <p:cNvSpPr txBox="1"/>
          <p:nvPr>
            <p:ph idx="8" type="body"/>
          </p:nvPr>
        </p:nvSpPr>
        <p:spPr>
          <a:xfrm>
            <a:off x="6583825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2" name="Google Shape;2182;g2fc6898bfeb_0_5761"/>
          <p:cNvSpPr txBox="1"/>
          <p:nvPr>
            <p:ph idx="9" type="body"/>
          </p:nvPr>
        </p:nvSpPr>
        <p:spPr>
          <a:xfrm>
            <a:off x="6583824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3" name="Google Shape;2183;g2fc6898bfeb_0_5761"/>
          <p:cNvSpPr txBox="1"/>
          <p:nvPr>
            <p:ph idx="13" type="body"/>
          </p:nvPr>
        </p:nvSpPr>
        <p:spPr>
          <a:xfrm>
            <a:off x="8652319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4" name="Google Shape;2184;g2fc6898bfeb_0_5761"/>
          <p:cNvSpPr txBox="1"/>
          <p:nvPr>
            <p:ph idx="14" type="body"/>
          </p:nvPr>
        </p:nvSpPr>
        <p:spPr>
          <a:xfrm>
            <a:off x="8652318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5" name="Google Shape;2185;g2fc6898bfeb_0_5761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2fc6898bfeb_0_577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8" name="Google Shape;2188;g2fc6898bfeb_0_5779"/>
          <p:cNvSpPr/>
          <p:nvPr/>
        </p:nvSpPr>
        <p:spPr>
          <a:xfrm>
            <a:off x="484707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9" name="Google Shape;2189;g2fc6898bfeb_0_5779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0" name="Google Shape;2190;g2fc6898bfeb_0_5779"/>
          <p:cNvSpPr/>
          <p:nvPr/>
        </p:nvSpPr>
        <p:spPr>
          <a:xfrm>
            <a:off x="484707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1" name="Google Shape;2191;g2fc6898bfeb_0_5779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2" name="Google Shape;2192;g2fc6898bfeb_0_5779"/>
          <p:cNvSpPr/>
          <p:nvPr/>
        </p:nvSpPr>
        <p:spPr>
          <a:xfrm>
            <a:off x="484707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3" name="Google Shape;2193;g2fc6898bfeb_0_5779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4" name="Google Shape;2194;g2fc6898bfeb_0_5779"/>
          <p:cNvSpPr txBox="1"/>
          <p:nvPr>
            <p:ph idx="2" type="body"/>
          </p:nvPr>
        </p:nvSpPr>
        <p:spPr>
          <a:xfrm>
            <a:off x="1562719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5" name="Google Shape;2195;g2fc6898bfeb_0_5779"/>
          <p:cNvSpPr txBox="1"/>
          <p:nvPr>
            <p:ph idx="3" type="body"/>
          </p:nvPr>
        </p:nvSpPr>
        <p:spPr>
          <a:xfrm>
            <a:off x="1562719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6" name="Google Shape;2196;g2fc6898bfeb_0_5779"/>
          <p:cNvSpPr txBox="1"/>
          <p:nvPr>
            <p:ph idx="4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7" name="Google Shape;2197;g2fc6898bfeb_0_5779"/>
          <p:cNvSpPr txBox="1"/>
          <p:nvPr>
            <p:ph idx="5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8" name="Google Shape;2198;g2fc6898bfeb_0_5779"/>
          <p:cNvSpPr txBox="1"/>
          <p:nvPr>
            <p:ph idx="6" type="body"/>
          </p:nvPr>
        </p:nvSpPr>
        <p:spPr>
          <a:xfrm>
            <a:off x="1562719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9" name="Google Shape;2199;g2fc6898bfeb_0_5779"/>
          <p:cNvSpPr txBox="1"/>
          <p:nvPr>
            <p:ph idx="7" type="body"/>
          </p:nvPr>
        </p:nvSpPr>
        <p:spPr>
          <a:xfrm>
            <a:off x="1562719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0" name="Google Shape;2200;g2fc6898bfeb_0_5779"/>
          <p:cNvSpPr txBox="1"/>
          <p:nvPr>
            <p:ph idx="8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1" name="Google Shape;2201;g2fc6898bfeb_0_5779"/>
          <p:cNvSpPr txBox="1"/>
          <p:nvPr>
            <p:ph idx="9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2" name="Google Shape;2202;g2fc6898bfeb_0_5779"/>
          <p:cNvSpPr txBox="1"/>
          <p:nvPr>
            <p:ph idx="13" type="body"/>
          </p:nvPr>
        </p:nvSpPr>
        <p:spPr>
          <a:xfrm>
            <a:off x="1562719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3" name="Google Shape;2203;g2fc6898bfeb_0_5779"/>
          <p:cNvSpPr txBox="1"/>
          <p:nvPr>
            <p:ph idx="14" type="body"/>
          </p:nvPr>
        </p:nvSpPr>
        <p:spPr>
          <a:xfrm>
            <a:off x="1562719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4" name="Google Shape;2204;g2fc6898bfeb_0_5779"/>
          <p:cNvSpPr txBox="1"/>
          <p:nvPr>
            <p:ph idx="15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5" name="Google Shape;2205;g2fc6898bfeb_0_5779"/>
          <p:cNvSpPr txBox="1"/>
          <p:nvPr>
            <p:ph idx="16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6" name="Google Shape;2206;g2fc6898bfeb_0_5779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2fc6898bfeb_0_580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9" name="Google Shape;2209;g2fc6898bfeb_0_5800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0" name="Google Shape;2210;g2fc6898bfeb_0_5800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1" name="Google Shape;2211;g2fc6898bfeb_0_5800"/>
          <p:cNvSpPr/>
          <p:nvPr>
            <p:ph idx="4" type="body"/>
          </p:nvPr>
        </p:nvSpPr>
        <p:spPr>
          <a:xfrm>
            <a:off x="3931934" y="2558295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2" name="Google Shape;2212;g2fc6898bfeb_0_5800"/>
          <p:cNvSpPr/>
          <p:nvPr/>
        </p:nvSpPr>
        <p:spPr>
          <a:xfrm rot="5400000">
            <a:off x="3763716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3" name="Google Shape;2213;g2fc6898bfeb_0_5800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4" name="Google Shape;2214;g2fc6898bfeb_0_5800"/>
          <p:cNvSpPr/>
          <p:nvPr>
            <p:ph idx="6" type="body"/>
          </p:nvPr>
        </p:nvSpPr>
        <p:spPr>
          <a:xfrm>
            <a:off x="3931934" y="3451956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5" name="Google Shape;2215;g2fc6898bfeb_0_5800"/>
          <p:cNvSpPr/>
          <p:nvPr/>
        </p:nvSpPr>
        <p:spPr>
          <a:xfrm rot="5400000">
            <a:off x="3763716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6" name="Google Shape;2216;g2fc6898bfeb_0_5800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7" name="Google Shape;2217;g2fc6898bfeb_0_5800"/>
          <p:cNvSpPr/>
          <p:nvPr>
            <p:ph idx="8" type="body"/>
          </p:nvPr>
        </p:nvSpPr>
        <p:spPr>
          <a:xfrm>
            <a:off x="3931934" y="4345103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8" name="Google Shape;2218;g2fc6898bfeb_0_5800"/>
          <p:cNvSpPr/>
          <p:nvPr/>
        </p:nvSpPr>
        <p:spPr>
          <a:xfrm rot="5400000">
            <a:off x="3763716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g2fc6898bfeb_0_5800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0" name="Google Shape;2220;g2fc6898bfeb_0_5800"/>
          <p:cNvSpPr/>
          <p:nvPr>
            <p:ph idx="13" type="body"/>
          </p:nvPr>
        </p:nvSpPr>
        <p:spPr>
          <a:xfrm>
            <a:off x="3931934" y="5238250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1" name="Google Shape;2221;g2fc6898bfeb_0_5800"/>
          <p:cNvSpPr/>
          <p:nvPr/>
        </p:nvSpPr>
        <p:spPr>
          <a:xfrm rot="5400000">
            <a:off x="3763716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2" name="Google Shape;2222;g2fc6898bfeb_0_5800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2fc6898bfeb_0_581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5" name="Google Shape;2225;g2fc6898bfeb_0_5816"/>
          <p:cNvSpPr/>
          <p:nvPr>
            <p:ph idx="2" type="body"/>
          </p:nvPr>
        </p:nvSpPr>
        <p:spPr>
          <a:xfrm>
            <a:off x="516327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6" name="Google Shape;2226;g2fc6898bfeb_0_5816"/>
          <p:cNvSpPr/>
          <p:nvPr>
            <p:ph idx="3" type="body"/>
          </p:nvPr>
        </p:nvSpPr>
        <p:spPr>
          <a:xfrm>
            <a:off x="3952863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7" name="Google Shape;2227;g2fc6898bfeb_0_5816"/>
          <p:cNvSpPr/>
          <p:nvPr>
            <p:ph idx="4" type="body"/>
          </p:nvPr>
        </p:nvSpPr>
        <p:spPr>
          <a:xfrm>
            <a:off x="7389399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8" name="Google Shape;2228;g2fc6898bfeb_0_5816"/>
          <p:cNvSpPr/>
          <p:nvPr>
            <p:ph idx="5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9" name="Google Shape;2229;g2fc6898bfeb_0_5816"/>
          <p:cNvSpPr/>
          <p:nvPr>
            <p:ph idx="6" type="body"/>
          </p:nvPr>
        </p:nvSpPr>
        <p:spPr>
          <a:xfrm>
            <a:off x="51263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0" name="Google Shape;2230;g2fc6898bfeb_0_5816"/>
          <p:cNvSpPr/>
          <p:nvPr>
            <p:ph idx="7" type="body"/>
          </p:nvPr>
        </p:nvSpPr>
        <p:spPr>
          <a:xfrm>
            <a:off x="51263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1" name="Google Shape;2231;g2fc6898bfeb_0_5816"/>
          <p:cNvSpPr/>
          <p:nvPr>
            <p:ph idx="8" type="body"/>
          </p:nvPr>
        </p:nvSpPr>
        <p:spPr>
          <a:xfrm>
            <a:off x="51263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2" name="Google Shape;2232;g2fc6898bfeb_0_5816"/>
          <p:cNvSpPr/>
          <p:nvPr/>
        </p:nvSpPr>
        <p:spPr>
          <a:xfrm rot="10800000">
            <a:off x="204527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3" name="Google Shape;2233;g2fc6898bfeb_0_5816"/>
          <p:cNvSpPr/>
          <p:nvPr/>
        </p:nvSpPr>
        <p:spPr>
          <a:xfrm rot="10800000">
            <a:off x="204527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4" name="Google Shape;2234;g2fc6898bfeb_0_5816"/>
          <p:cNvSpPr/>
          <p:nvPr/>
        </p:nvSpPr>
        <p:spPr>
          <a:xfrm rot="10800000">
            <a:off x="204527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5" name="Google Shape;2235;g2fc6898bfeb_0_5816"/>
          <p:cNvSpPr/>
          <p:nvPr>
            <p:ph idx="9" type="body"/>
          </p:nvPr>
        </p:nvSpPr>
        <p:spPr>
          <a:xfrm>
            <a:off x="393150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6" name="Google Shape;2236;g2fc6898bfeb_0_5816"/>
          <p:cNvSpPr/>
          <p:nvPr>
            <p:ph idx="13" type="body"/>
          </p:nvPr>
        </p:nvSpPr>
        <p:spPr>
          <a:xfrm>
            <a:off x="3931508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7" name="Google Shape;2237;g2fc6898bfeb_0_5816"/>
          <p:cNvSpPr/>
          <p:nvPr/>
        </p:nvSpPr>
        <p:spPr>
          <a:xfrm rot="10800000">
            <a:off x="5464153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8" name="Google Shape;2238;g2fc6898bfeb_0_5816"/>
          <p:cNvSpPr/>
          <p:nvPr>
            <p:ph idx="14" type="body"/>
          </p:nvPr>
        </p:nvSpPr>
        <p:spPr>
          <a:xfrm>
            <a:off x="736804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9" name="Google Shape;2239;g2fc6898bfeb_0_5816"/>
          <p:cNvSpPr/>
          <p:nvPr>
            <p:ph idx="15" type="body"/>
          </p:nvPr>
        </p:nvSpPr>
        <p:spPr>
          <a:xfrm>
            <a:off x="736804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0" name="Google Shape;2240;g2fc6898bfeb_0_5816"/>
          <p:cNvSpPr/>
          <p:nvPr>
            <p:ph idx="16" type="body"/>
          </p:nvPr>
        </p:nvSpPr>
        <p:spPr>
          <a:xfrm>
            <a:off x="736804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1" name="Google Shape;2241;g2fc6898bfeb_0_5816"/>
          <p:cNvSpPr/>
          <p:nvPr>
            <p:ph idx="17" type="body"/>
          </p:nvPr>
        </p:nvSpPr>
        <p:spPr>
          <a:xfrm>
            <a:off x="736804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2" name="Google Shape;2242;g2fc6898bfeb_0_5816"/>
          <p:cNvSpPr/>
          <p:nvPr/>
        </p:nvSpPr>
        <p:spPr>
          <a:xfrm rot="10800000">
            <a:off x="890068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3" name="Google Shape;2243;g2fc6898bfeb_0_5816"/>
          <p:cNvSpPr/>
          <p:nvPr/>
        </p:nvSpPr>
        <p:spPr>
          <a:xfrm rot="10800000">
            <a:off x="890068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4" name="Google Shape;2244;g2fc6898bfeb_0_5816"/>
          <p:cNvSpPr/>
          <p:nvPr/>
        </p:nvSpPr>
        <p:spPr>
          <a:xfrm rot="10800000">
            <a:off x="890068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5" name="Google Shape;2245;g2fc6898bfeb_0_5816"/>
          <p:cNvSpPr/>
          <p:nvPr/>
        </p:nvSpPr>
        <p:spPr>
          <a:xfrm rot="5400000">
            <a:off x="3372100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6" name="Google Shape;2246;g2fc6898bfeb_0_5816"/>
          <p:cNvSpPr/>
          <p:nvPr/>
        </p:nvSpPr>
        <p:spPr>
          <a:xfrm rot="5400000">
            <a:off x="6811785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7" name="Google Shape;2247;g2fc6898bfeb_0_5816"/>
          <p:cNvSpPr/>
          <p:nvPr/>
        </p:nvSpPr>
        <p:spPr>
          <a:xfrm rot="5400000">
            <a:off x="10256321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8" name="Google Shape;2248;g2fc6898bfeb_0_5816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2fc6898bfeb_0_58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1" name="Google Shape;2251;g2fc6898bfeb_0_5842"/>
          <p:cNvSpPr/>
          <p:nvPr>
            <p:ph idx="2" type="body"/>
          </p:nvPr>
        </p:nvSpPr>
        <p:spPr>
          <a:xfrm>
            <a:off x="51743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2" name="Google Shape;2252;g2fc6898bfeb_0_5842"/>
          <p:cNvSpPr/>
          <p:nvPr>
            <p:ph idx="3" type="body"/>
          </p:nvPr>
        </p:nvSpPr>
        <p:spPr>
          <a:xfrm>
            <a:off x="51263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3" name="Google Shape;2253;g2fc6898bfeb_0_5842"/>
          <p:cNvSpPr/>
          <p:nvPr>
            <p:ph idx="4" type="body"/>
          </p:nvPr>
        </p:nvSpPr>
        <p:spPr>
          <a:xfrm>
            <a:off x="51263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4" name="Google Shape;2254;g2fc6898bfeb_0_5842"/>
          <p:cNvSpPr/>
          <p:nvPr>
            <p:ph idx="5" type="body"/>
          </p:nvPr>
        </p:nvSpPr>
        <p:spPr>
          <a:xfrm>
            <a:off x="51263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5" name="Google Shape;2255;g2fc6898bfeb_0_5842"/>
          <p:cNvSpPr/>
          <p:nvPr>
            <p:ph idx="6" type="body"/>
          </p:nvPr>
        </p:nvSpPr>
        <p:spPr>
          <a:xfrm>
            <a:off x="51263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6" name="Google Shape;2256;g2fc6898bfeb_0_5842"/>
          <p:cNvSpPr/>
          <p:nvPr/>
        </p:nvSpPr>
        <p:spPr>
          <a:xfrm rot="10800000">
            <a:off x="160903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7" name="Google Shape;2257;g2fc6898bfeb_0_5842"/>
          <p:cNvSpPr/>
          <p:nvPr/>
        </p:nvSpPr>
        <p:spPr>
          <a:xfrm rot="10800000">
            <a:off x="160903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8" name="Google Shape;2258;g2fc6898bfeb_0_5842"/>
          <p:cNvSpPr/>
          <p:nvPr/>
        </p:nvSpPr>
        <p:spPr>
          <a:xfrm rot="10800000">
            <a:off x="160903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9" name="Google Shape;2259;g2fc6898bfeb_0_5842"/>
          <p:cNvSpPr/>
          <p:nvPr>
            <p:ph idx="7" type="body"/>
          </p:nvPr>
        </p:nvSpPr>
        <p:spPr>
          <a:xfrm>
            <a:off x="309051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0" name="Google Shape;2260;g2fc6898bfeb_0_5842"/>
          <p:cNvSpPr/>
          <p:nvPr>
            <p:ph idx="8" type="body"/>
          </p:nvPr>
        </p:nvSpPr>
        <p:spPr>
          <a:xfrm>
            <a:off x="308571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1" name="Google Shape;2261;g2fc6898bfeb_0_5842"/>
          <p:cNvSpPr/>
          <p:nvPr>
            <p:ph idx="9" type="body"/>
          </p:nvPr>
        </p:nvSpPr>
        <p:spPr>
          <a:xfrm>
            <a:off x="308571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2" name="Google Shape;2262;g2fc6898bfeb_0_5842"/>
          <p:cNvSpPr/>
          <p:nvPr/>
        </p:nvSpPr>
        <p:spPr>
          <a:xfrm rot="10800000">
            <a:off x="418211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3" name="Google Shape;2263;g2fc6898bfeb_0_5842"/>
          <p:cNvSpPr/>
          <p:nvPr>
            <p:ph idx="13" type="body"/>
          </p:nvPr>
        </p:nvSpPr>
        <p:spPr>
          <a:xfrm>
            <a:off x="566359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4" name="Google Shape;2264;g2fc6898bfeb_0_5842"/>
          <p:cNvSpPr/>
          <p:nvPr>
            <p:ph idx="14" type="body"/>
          </p:nvPr>
        </p:nvSpPr>
        <p:spPr>
          <a:xfrm>
            <a:off x="565879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5" name="Google Shape;2265;g2fc6898bfeb_0_5842"/>
          <p:cNvSpPr/>
          <p:nvPr>
            <p:ph idx="15" type="body"/>
          </p:nvPr>
        </p:nvSpPr>
        <p:spPr>
          <a:xfrm>
            <a:off x="565879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6" name="Google Shape;2266;g2fc6898bfeb_0_5842"/>
          <p:cNvSpPr/>
          <p:nvPr>
            <p:ph idx="16" type="body"/>
          </p:nvPr>
        </p:nvSpPr>
        <p:spPr>
          <a:xfrm>
            <a:off x="565879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7" name="Google Shape;2267;g2fc6898bfeb_0_5842"/>
          <p:cNvSpPr/>
          <p:nvPr>
            <p:ph idx="17" type="body"/>
          </p:nvPr>
        </p:nvSpPr>
        <p:spPr>
          <a:xfrm>
            <a:off x="565879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8" name="Google Shape;2268;g2fc6898bfeb_0_5842"/>
          <p:cNvSpPr/>
          <p:nvPr/>
        </p:nvSpPr>
        <p:spPr>
          <a:xfrm rot="10800000">
            <a:off x="675519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9" name="Google Shape;2269;g2fc6898bfeb_0_5842"/>
          <p:cNvSpPr/>
          <p:nvPr/>
        </p:nvSpPr>
        <p:spPr>
          <a:xfrm rot="10800000">
            <a:off x="675519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0" name="Google Shape;2270;g2fc6898bfeb_0_5842"/>
          <p:cNvSpPr/>
          <p:nvPr/>
        </p:nvSpPr>
        <p:spPr>
          <a:xfrm rot="10800000">
            <a:off x="675519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1" name="Google Shape;2271;g2fc6898bfeb_0_5842"/>
          <p:cNvSpPr/>
          <p:nvPr>
            <p:ph idx="18" type="body"/>
          </p:nvPr>
        </p:nvSpPr>
        <p:spPr>
          <a:xfrm>
            <a:off x="823667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2" name="Google Shape;2272;g2fc6898bfeb_0_5842"/>
          <p:cNvSpPr/>
          <p:nvPr>
            <p:ph idx="19" type="body"/>
          </p:nvPr>
        </p:nvSpPr>
        <p:spPr>
          <a:xfrm>
            <a:off x="823187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3" name="Google Shape;2273;g2fc6898bfeb_0_5842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2fc6898bfeb_0_58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6" name="Google Shape;2276;g2fc6898bfeb_0_5867"/>
          <p:cNvSpPr/>
          <p:nvPr>
            <p:ph idx="2" type="body"/>
          </p:nvPr>
        </p:nvSpPr>
        <p:spPr>
          <a:xfrm>
            <a:off x="1664501" y="162722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7" name="Google Shape;2277;g2fc6898bfeb_0_5867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8" name="Google Shape;2278;g2fc6898bfeb_0_5867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9" name="Google Shape;2279;g2fc6898bfeb_0_5867"/>
          <p:cNvSpPr txBox="1"/>
          <p:nvPr>
            <p:ph idx="4" type="body"/>
          </p:nvPr>
        </p:nvSpPr>
        <p:spPr>
          <a:xfrm>
            <a:off x="4370033" y="179138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0" name="Google Shape;2280;g2fc6898bfeb_0_5867"/>
          <p:cNvSpPr/>
          <p:nvPr>
            <p:ph idx="5" type="body"/>
          </p:nvPr>
        </p:nvSpPr>
        <p:spPr>
          <a:xfrm>
            <a:off x="1664501" y="253183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1" name="Google Shape;2281;g2fc6898bfeb_0_5867"/>
          <p:cNvSpPr/>
          <p:nvPr>
            <p:ph idx="6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2" name="Google Shape;2282;g2fc6898bfeb_0_5867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g2fc6898bfeb_0_5867"/>
          <p:cNvSpPr txBox="1"/>
          <p:nvPr>
            <p:ph idx="7" type="body"/>
          </p:nvPr>
        </p:nvSpPr>
        <p:spPr>
          <a:xfrm>
            <a:off x="4370033" y="269638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4" name="Google Shape;2284;g2fc6898bfeb_0_5867"/>
          <p:cNvSpPr/>
          <p:nvPr>
            <p:ph idx="8" type="body"/>
          </p:nvPr>
        </p:nvSpPr>
        <p:spPr>
          <a:xfrm>
            <a:off x="1664501" y="343644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5" name="Google Shape;2285;g2fc6898bfeb_0_5867"/>
          <p:cNvSpPr/>
          <p:nvPr>
            <p:ph idx="9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6" name="Google Shape;2286;g2fc6898bfeb_0_5867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7" name="Google Shape;2287;g2fc6898bfeb_0_5867"/>
          <p:cNvSpPr txBox="1"/>
          <p:nvPr>
            <p:ph idx="13" type="body"/>
          </p:nvPr>
        </p:nvSpPr>
        <p:spPr>
          <a:xfrm>
            <a:off x="4370033" y="357765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8" name="Google Shape;2288;g2fc6898bfeb_0_5867"/>
          <p:cNvSpPr/>
          <p:nvPr>
            <p:ph idx="14" type="body"/>
          </p:nvPr>
        </p:nvSpPr>
        <p:spPr>
          <a:xfrm>
            <a:off x="1664501" y="434105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9" name="Google Shape;2289;g2fc6898bfeb_0_5867"/>
          <p:cNvSpPr/>
          <p:nvPr>
            <p:ph idx="15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0" name="Google Shape;2290;g2fc6898bfeb_0_5867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g2fc6898bfeb_0_5867"/>
          <p:cNvSpPr txBox="1"/>
          <p:nvPr>
            <p:ph idx="16" type="body"/>
          </p:nvPr>
        </p:nvSpPr>
        <p:spPr>
          <a:xfrm>
            <a:off x="4370033" y="448265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2" name="Google Shape;2292;g2fc6898bfeb_0_5867"/>
          <p:cNvSpPr/>
          <p:nvPr>
            <p:ph idx="17" type="body"/>
          </p:nvPr>
        </p:nvSpPr>
        <p:spPr>
          <a:xfrm>
            <a:off x="1664501" y="524566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3" name="Google Shape;2293;g2fc6898bfeb_0_5867"/>
          <p:cNvSpPr/>
          <p:nvPr>
            <p:ph idx="18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4" name="Google Shape;2294;g2fc6898bfeb_0_5867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Google Shape;2295;g2fc6898bfeb_0_5867"/>
          <p:cNvSpPr txBox="1"/>
          <p:nvPr>
            <p:ph idx="19" type="body"/>
          </p:nvPr>
        </p:nvSpPr>
        <p:spPr>
          <a:xfrm>
            <a:off x="4370033" y="5365622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6" name="Google Shape;2296;g2fc6898bfeb_0_5867"/>
          <p:cNvSpPr txBox="1"/>
          <p:nvPr>
            <p:ph idx="20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7" name="Google Shape;2297;g2fc6898bfeb_0_5867"/>
          <p:cNvSpPr txBox="1"/>
          <p:nvPr>
            <p:ph idx="21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8" name="Google Shape;2298;g2fc6898bfeb_0_5867"/>
          <p:cNvSpPr txBox="1"/>
          <p:nvPr>
            <p:ph idx="22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9" name="Google Shape;2299;g2fc6898bfeb_0_5867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0" name="Google Shape;2300;g2fc6898bfeb_0_5867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1" name="Google Shape;2301;g2fc6898bfeb_0_5867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2" name="Google Shape;2302;g2fc6898bfeb_0_5867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03" name="Google Shape;2303;g2fc6898bfeb_0_5867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4" name="Google Shape;2304;g2fc6898bfeb_0_5867"/>
          <p:cNvSpPr txBox="1"/>
          <p:nvPr>
            <p:ph idx="2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2fc6898bfeb_0_589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7" name="Google Shape;2307;g2fc6898bfeb_0_5898"/>
          <p:cNvSpPr/>
          <p:nvPr>
            <p:ph idx="2" type="body"/>
          </p:nvPr>
        </p:nvSpPr>
        <p:spPr>
          <a:xfrm>
            <a:off x="1664501" y="162722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8" name="Google Shape;2308;g2fc6898bfeb_0_5898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9" name="Google Shape;2309;g2fc6898bfeb_0_5898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0" name="Google Shape;2310;g2fc6898bfeb_0_5898"/>
          <p:cNvSpPr/>
          <p:nvPr>
            <p:ph idx="4" type="body"/>
          </p:nvPr>
        </p:nvSpPr>
        <p:spPr>
          <a:xfrm>
            <a:off x="1664501" y="253183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1" name="Google Shape;2311;g2fc6898bfeb_0_5898"/>
          <p:cNvSpPr/>
          <p:nvPr>
            <p:ph idx="5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2" name="Google Shape;2312;g2fc6898bfeb_0_5898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3" name="Google Shape;2313;g2fc6898bfeb_0_5898"/>
          <p:cNvSpPr/>
          <p:nvPr>
            <p:ph idx="6" type="body"/>
          </p:nvPr>
        </p:nvSpPr>
        <p:spPr>
          <a:xfrm>
            <a:off x="1664501" y="343644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4" name="Google Shape;2314;g2fc6898bfeb_0_5898"/>
          <p:cNvSpPr/>
          <p:nvPr>
            <p:ph idx="7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5" name="Google Shape;2315;g2fc6898bfeb_0_5898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6" name="Google Shape;2316;g2fc6898bfeb_0_5898"/>
          <p:cNvSpPr/>
          <p:nvPr>
            <p:ph idx="8" type="body"/>
          </p:nvPr>
        </p:nvSpPr>
        <p:spPr>
          <a:xfrm>
            <a:off x="1664501" y="434105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7" name="Google Shape;2317;g2fc6898bfeb_0_5898"/>
          <p:cNvSpPr/>
          <p:nvPr>
            <p:ph idx="9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8" name="Google Shape;2318;g2fc6898bfeb_0_5898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9" name="Google Shape;2319;g2fc6898bfeb_0_5898"/>
          <p:cNvSpPr/>
          <p:nvPr>
            <p:ph idx="13" type="body"/>
          </p:nvPr>
        </p:nvSpPr>
        <p:spPr>
          <a:xfrm>
            <a:off x="1664501" y="524566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0" name="Google Shape;2320;g2fc6898bfeb_0_5898"/>
          <p:cNvSpPr/>
          <p:nvPr>
            <p:ph idx="14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1" name="Google Shape;2321;g2fc6898bfeb_0_5898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2" name="Google Shape;2322;g2fc6898bfeb_0_5898"/>
          <p:cNvSpPr txBox="1"/>
          <p:nvPr>
            <p:ph idx="15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3" name="Google Shape;2323;g2fc6898bfeb_0_5898"/>
          <p:cNvSpPr txBox="1"/>
          <p:nvPr>
            <p:ph idx="16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4" name="Google Shape;2324;g2fc6898bfeb_0_5898"/>
          <p:cNvSpPr txBox="1"/>
          <p:nvPr>
            <p:ph idx="17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5" name="Google Shape;2325;g2fc6898bfeb_0_5898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6" name="Google Shape;2326;g2fc6898bfeb_0_5898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27" name="Google Shape;2327;g2fc6898bfeb_0_5898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8" name="Google Shape;2328;g2fc6898bfeb_0_5898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29" name="Google Shape;2329;g2fc6898bfeb_0_5898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0" name="Google Shape;2330;g2fc6898bfeb_0_5898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2fc6898bfeb_0_592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3" name="Google Shape;2333;g2fc6898bfeb_0_5924"/>
          <p:cNvSpPr/>
          <p:nvPr>
            <p:ph idx="2" type="body"/>
          </p:nvPr>
        </p:nvSpPr>
        <p:spPr>
          <a:xfrm>
            <a:off x="512634" y="1627224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4" name="Google Shape;2334;g2fc6898bfeb_0_5924"/>
          <p:cNvSpPr/>
          <p:nvPr>
            <p:ph idx="3" type="body"/>
          </p:nvPr>
        </p:nvSpPr>
        <p:spPr>
          <a:xfrm>
            <a:off x="3944092" y="1627224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5" name="Google Shape;2335;g2fc6898bfeb_0_5924"/>
          <p:cNvSpPr/>
          <p:nvPr/>
        </p:nvSpPr>
        <p:spPr>
          <a:xfrm rot="5400000">
            <a:off x="3763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2fc6898bfeb_0_5924"/>
          <p:cNvSpPr/>
          <p:nvPr/>
        </p:nvSpPr>
        <p:spPr>
          <a:xfrm rot="5400000">
            <a:off x="8335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g2fc6898bfeb_0_5924"/>
          <p:cNvSpPr/>
          <p:nvPr>
            <p:ph idx="4" type="body"/>
          </p:nvPr>
        </p:nvSpPr>
        <p:spPr>
          <a:xfrm>
            <a:off x="8516091" y="1627224"/>
            <a:ext cx="2034000" cy="4282200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8" name="Google Shape;2338;g2fc6898bfeb_0_5924"/>
          <p:cNvSpPr/>
          <p:nvPr>
            <p:ph idx="5" type="body"/>
          </p:nvPr>
        </p:nvSpPr>
        <p:spPr>
          <a:xfrm>
            <a:off x="512634" y="2763490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9" name="Google Shape;2339;g2fc6898bfeb_0_5924"/>
          <p:cNvSpPr/>
          <p:nvPr>
            <p:ph idx="6" type="body"/>
          </p:nvPr>
        </p:nvSpPr>
        <p:spPr>
          <a:xfrm>
            <a:off x="3944092" y="2763490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0" name="Google Shape;2340;g2fc6898bfeb_0_5924"/>
          <p:cNvSpPr/>
          <p:nvPr/>
        </p:nvSpPr>
        <p:spPr>
          <a:xfrm rot="5400000">
            <a:off x="3763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1" name="Google Shape;2341;g2fc6898bfeb_0_5924"/>
          <p:cNvSpPr/>
          <p:nvPr/>
        </p:nvSpPr>
        <p:spPr>
          <a:xfrm rot="5400000">
            <a:off x="8335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2" name="Google Shape;2342;g2fc6898bfeb_0_5924"/>
          <p:cNvSpPr/>
          <p:nvPr>
            <p:ph idx="7" type="body"/>
          </p:nvPr>
        </p:nvSpPr>
        <p:spPr>
          <a:xfrm>
            <a:off x="512634" y="3899756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3" name="Google Shape;2343;g2fc6898bfeb_0_5924"/>
          <p:cNvSpPr/>
          <p:nvPr>
            <p:ph idx="8" type="body"/>
          </p:nvPr>
        </p:nvSpPr>
        <p:spPr>
          <a:xfrm>
            <a:off x="3944092" y="3899756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4" name="Google Shape;2344;g2fc6898bfeb_0_5924"/>
          <p:cNvSpPr/>
          <p:nvPr/>
        </p:nvSpPr>
        <p:spPr>
          <a:xfrm rot="5400000">
            <a:off x="3763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5" name="Google Shape;2345;g2fc6898bfeb_0_5924"/>
          <p:cNvSpPr/>
          <p:nvPr/>
        </p:nvSpPr>
        <p:spPr>
          <a:xfrm rot="5400000">
            <a:off x="8335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6" name="Google Shape;2346;g2fc6898bfeb_0_5924"/>
          <p:cNvSpPr/>
          <p:nvPr>
            <p:ph idx="9" type="body"/>
          </p:nvPr>
        </p:nvSpPr>
        <p:spPr>
          <a:xfrm>
            <a:off x="512634" y="5036022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7" name="Google Shape;2347;g2fc6898bfeb_0_5924"/>
          <p:cNvSpPr/>
          <p:nvPr>
            <p:ph idx="13" type="body"/>
          </p:nvPr>
        </p:nvSpPr>
        <p:spPr>
          <a:xfrm>
            <a:off x="3944092" y="5036022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8" name="Google Shape;2348;g2fc6898bfeb_0_5924"/>
          <p:cNvSpPr/>
          <p:nvPr/>
        </p:nvSpPr>
        <p:spPr>
          <a:xfrm rot="5400000">
            <a:off x="3763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9" name="Google Shape;2349;g2fc6898bfeb_0_5924"/>
          <p:cNvSpPr/>
          <p:nvPr/>
        </p:nvSpPr>
        <p:spPr>
          <a:xfrm rot="5400000">
            <a:off x="8335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0" name="Google Shape;2350;g2fc6898bfeb_0_5924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fc6898bfeb_0_26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g2fc6898bfeb_0_26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g2fc6898bfeb_0_2697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4" name="Google Shape;414;g2fc6898bfeb_0_2697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5" name="Google Shape;415;g2fc6898bfeb_0_269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16" name="Google Shape;416;g2fc6898bfeb_0_2697"/>
          <p:cNvCxnSpPr/>
          <p:nvPr/>
        </p:nvCxnSpPr>
        <p:spPr>
          <a:xfrm>
            <a:off x="511745" y="4329629"/>
            <a:ext cx="10019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17" name="Google Shape;417;g2fc6898bfeb_0_2697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" name="Google Shape;418;g2fc6898bfeb_0_2697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" name="Google Shape;419;g2fc6898bfeb_0_2697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" name="Google Shape;420;g2fc6898bfeb_0_2697"/>
          <p:cNvSpPr/>
          <p:nvPr>
            <p:ph idx="5" type="pic"/>
          </p:nvPr>
        </p:nvSpPr>
        <p:spPr>
          <a:xfrm>
            <a:off x="8471340" y="1756311"/>
            <a:ext cx="2059500" cy="205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1" name="Google Shape;421;g2fc6898bfeb_0_2697"/>
          <p:cNvSpPr txBox="1"/>
          <p:nvPr>
            <p:ph idx="6" type="body"/>
          </p:nvPr>
        </p:nvSpPr>
        <p:spPr>
          <a:xfrm>
            <a:off x="417526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Google Shape;422;g2fc6898bfeb_0_2697"/>
          <p:cNvSpPr txBox="1"/>
          <p:nvPr>
            <p:ph idx="7" type="body"/>
          </p:nvPr>
        </p:nvSpPr>
        <p:spPr>
          <a:xfrm>
            <a:off x="417526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g2fc6898bfeb_0_2697"/>
          <p:cNvSpPr txBox="1"/>
          <p:nvPr>
            <p:ph idx="8" type="body"/>
          </p:nvPr>
        </p:nvSpPr>
        <p:spPr>
          <a:xfrm>
            <a:off x="3885004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" name="Google Shape;424;g2fc6898bfeb_0_2697"/>
          <p:cNvSpPr txBox="1"/>
          <p:nvPr>
            <p:ph idx="9" type="body"/>
          </p:nvPr>
        </p:nvSpPr>
        <p:spPr>
          <a:xfrm>
            <a:off x="3885004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5" name="Google Shape;425;g2fc6898bfeb_0_2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2fc6898bfeb_0_594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3" name="Google Shape;2353;g2fc6898bfeb_0_5944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4" name="Google Shape;2354;g2fc6898bfeb_0_5944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5" name="Google Shape;2355;g2fc6898bfeb_0_5944"/>
          <p:cNvSpPr/>
          <p:nvPr>
            <p:ph idx="4" type="body"/>
          </p:nvPr>
        </p:nvSpPr>
        <p:spPr>
          <a:xfrm>
            <a:off x="393008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6" name="Google Shape;2356;g2fc6898bfeb_0_5944"/>
          <p:cNvSpPr/>
          <p:nvPr/>
        </p:nvSpPr>
        <p:spPr>
          <a:xfrm rot="5400000">
            <a:off x="3753948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7" name="Google Shape;2357;g2fc6898bfeb_0_5944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8" name="Google Shape;2358;g2fc6898bfeb_0_5944"/>
          <p:cNvSpPr/>
          <p:nvPr>
            <p:ph idx="6" type="body"/>
          </p:nvPr>
        </p:nvSpPr>
        <p:spPr>
          <a:xfrm>
            <a:off x="3930088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9" name="Google Shape;2359;g2fc6898bfeb_0_5944"/>
          <p:cNvSpPr/>
          <p:nvPr/>
        </p:nvSpPr>
        <p:spPr>
          <a:xfrm rot="5400000">
            <a:off x="3753948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0" name="Google Shape;2360;g2fc6898bfeb_0_5944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1" name="Google Shape;2361;g2fc6898bfeb_0_5944"/>
          <p:cNvSpPr/>
          <p:nvPr>
            <p:ph idx="8" type="body"/>
          </p:nvPr>
        </p:nvSpPr>
        <p:spPr>
          <a:xfrm>
            <a:off x="3930088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2" name="Google Shape;2362;g2fc6898bfeb_0_5944"/>
          <p:cNvSpPr/>
          <p:nvPr/>
        </p:nvSpPr>
        <p:spPr>
          <a:xfrm rot="5400000">
            <a:off x="3753948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3" name="Google Shape;2363;g2fc6898bfeb_0_5944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4" name="Google Shape;2364;g2fc6898bfeb_0_5944"/>
          <p:cNvSpPr/>
          <p:nvPr>
            <p:ph idx="13" type="body"/>
          </p:nvPr>
        </p:nvSpPr>
        <p:spPr>
          <a:xfrm>
            <a:off x="3930088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5" name="Google Shape;2365;g2fc6898bfeb_0_5944"/>
          <p:cNvSpPr/>
          <p:nvPr/>
        </p:nvSpPr>
        <p:spPr>
          <a:xfrm rot="5400000">
            <a:off x="3753948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6" name="Google Shape;2366;g2fc6898bfeb_0_5944"/>
          <p:cNvSpPr/>
          <p:nvPr>
            <p:ph idx="14" type="body"/>
          </p:nvPr>
        </p:nvSpPr>
        <p:spPr>
          <a:xfrm>
            <a:off x="7347542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7" name="Google Shape;2367;g2fc6898bfeb_0_5944"/>
          <p:cNvSpPr/>
          <p:nvPr/>
        </p:nvSpPr>
        <p:spPr>
          <a:xfrm rot="5400000">
            <a:off x="7171402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8" name="Google Shape;2368;g2fc6898bfeb_0_5944"/>
          <p:cNvSpPr/>
          <p:nvPr>
            <p:ph idx="15" type="body"/>
          </p:nvPr>
        </p:nvSpPr>
        <p:spPr>
          <a:xfrm>
            <a:off x="7347542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9" name="Google Shape;2369;g2fc6898bfeb_0_5944"/>
          <p:cNvSpPr/>
          <p:nvPr/>
        </p:nvSpPr>
        <p:spPr>
          <a:xfrm rot="5400000">
            <a:off x="7171402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0" name="Google Shape;2370;g2fc6898bfeb_0_5944"/>
          <p:cNvSpPr/>
          <p:nvPr>
            <p:ph idx="16" type="body"/>
          </p:nvPr>
        </p:nvSpPr>
        <p:spPr>
          <a:xfrm>
            <a:off x="7347542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1" name="Google Shape;2371;g2fc6898bfeb_0_5944"/>
          <p:cNvSpPr/>
          <p:nvPr/>
        </p:nvSpPr>
        <p:spPr>
          <a:xfrm rot="5400000">
            <a:off x="7171402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2" name="Google Shape;2372;g2fc6898bfeb_0_5944"/>
          <p:cNvSpPr/>
          <p:nvPr>
            <p:ph idx="17" type="body"/>
          </p:nvPr>
        </p:nvSpPr>
        <p:spPr>
          <a:xfrm>
            <a:off x="7347542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3" name="Google Shape;2373;g2fc6898bfeb_0_5944"/>
          <p:cNvSpPr/>
          <p:nvPr/>
        </p:nvSpPr>
        <p:spPr>
          <a:xfrm rot="5400000">
            <a:off x="7171402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g2fc6898bfeb_0_5944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2fc6898bfeb_0_596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7" name="Google Shape;2377;g2fc6898bfeb_0_5968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8" name="Google Shape;2378;g2fc6898bfeb_0_5968"/>
          <p:cNvSpPr/>
          <p:nvPr/>
        </p:nvSpPr>
        <p:spPr>
          <a:xfrm>
            <a:off x="519800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Google Shape;2379;g2fc6898bfeb_0_5968"/>
          <p:cNvSpPr txBox="1"/>
          <p:nvPr>
            <p:ph idx="2" type="body"/>
          </p:nvPr>
        </p:nvSpPr>
        <p:spPr>
          <a:xfrm>
            <a:off x="615190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0" name="Google Shape;2380;g2fc6898bfeb_0_5968"/>
          <p:cNvSpPr txBox="1"/>
          <p:nvPr>
            <p:ph idx="3" type="body"/>
          </p:nvPr>
        </p:nvSpPr>
        <p:spPr>
          <a:xfrm>
            <a:off x="61519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1" name="Google Shape;2381;g2fc6898bfeb_0_5968"/>
          <p:cNvSpPr/>
          <p:nvPr/>
        </p:nvSpPr>
        <p:spPr>
          <a:xfrm>
            <a:off x="3942508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2" name="Google Shape;2382;g2fc6898bfeb_0_5968"/>
          <p:cNvSpPr txBox="1"/>
          <p:nvPr>
            <p:ph idx="4" type="body"/>
          </p:nvPr>
        </p:nvSpPr>
        <p:spPr>
          <a:xfrm>
            <a:off x="4037898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3" name="Google Shape;2383;g2fc6898bfeb_0_5968"/>
          <p:cNvSpPr/>
          <p:nvPr/>
        </p:nvSpPr>
        <p:spPr>
          <a:xfrm>
            <a:off x="7359331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Google Shape;2384;g2fc6898bfeb_0_5968"/>
          <p:cNvSpPr txBox="1"/>
          <p:nvPr>
            <p:ph idx="5" type="body"/>
          </p:nvPr>
        </p:nvSpPr>
        <p:spPr>
          <a:xfrm>
            <a:off x="7454721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5" name="Google Shape;2385;g2fc6898bfeb_0_5968"/>
          <p:cNvSpPr txBox="1"/>
          <p:nvPr>
            <p:ph idx="6" type="body"/>
          </p:nvPr>
        </p:nvSpPr>
        <p:spPr>
          <a:xfrm>
            <a:off x="403736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6" name="Google Shape;2386;g2fc6898bfeb_0_5968"/>
          <p:cNvSpPr txBox="1"/>
          <p:nvPr>
            <p:ph idx="7" type="body"/>
          </p:nvPr>
        </p:nvSpPr>
        <p:spPr>
          <a:xfrm>
            <a:off x="7454183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7" name="Google Shape;2387;g2fc6898bfeb_0_5968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2fc6898bfeb_0_5981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0" name="Google Shape;2390;g2fc6898bfeb_0_59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1" name="Google Shape;2391;g2fc6898bfeb_0_5981"/>
          <p:cNvSpPr/>
          <p:nvPr/>
        </p:nvSpPr>
        <p:spPr>
          <a:xfrm>
            <a:off x="519800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2" name="Google Shape;2392;g2fc6898bfeb_0_5981"/>
          <p:cNvSpPr txBox="1"/>
          <p:nvPr>
            <p:ph idx="2" type="body"/>
          </p:nvPr>
        </p:nvSpPr>
        <p:spPr>
          <a:xfrm>
            <a:off x="673913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3" name="Google Shape;2393;g2fc6898bfeb_0_5981"/>
          <p:cNvSpPr txBox="1"/>
          <p:nvPr>
            <p:ph idx="3" type="body"/>
          </p:nvPr>
        </p:nvSpPr>
        <p:spPr>
          <a:xfrm>
            <a:off x="673913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4" name="Google Shape;2394;g2fc6898bfeb_0_5981"/>
          <p:cNvSpPr/>
          <p:nvPr/>
        </p:nvSpPr>
        <p:spPr>
          <a:xfrm>
            <a:off x="3086831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5" name="Google Shape;2395;g2fc6898bfeb_0_5981"/>
          <p:cNvSpPr/>
          <p:nvPr/>
        </p:nvSpPr>
        <p:spPr>
          <a:xfrm>
            <a:off x="5653862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6" name="Google Shape;2396;g2fc6898bfeb_0_5981"/>
          <p:cNvSpPr/>
          <p:nvPr/>
        </p:nvSpPr>
        <p:spPr>
          <a:xfrm>
            <a:off x="8215008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7" name="Google Shape;2397;g2fc6898bfeb_0_5981"/>
          <p:cNvSpPr txBox="1"/>
          <p:nvPr>
            <p:ph idx="4" type="body"/>
          </p:nvPr>
        </p:nvSpPr>
        <p:spPr>
          <a:xfrm>
            <a:off x="3239559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8" name="Google Shape;2398;g2fc6898bfeb_0_5981"/>
          <p:cNvSpPr txBox="1"/>
          <p:nvPr>
            <p:ph idx="5" type="body"/>
          </p:nvPr>
        </p:nvSpPr>
        <p:spPr>
          <a:xfrm>
            <a:off x="3239559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9" name="Google Shape;2399;g2fc6898bfeb_0_5981"/>
          <p:cNvSpPr txBox="1"/>
          <p:nvPr>
            <p:ph idx="6" type="body"/>
          </p:nvPr>
        </p:nvSpPr>
        <p:spPr>
          <a:xfrm>
            <a:off x="5805206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0" name="Google Shape;2400;g2fc6898bfeb_0_5981"/>
          <p:cNvSpPr txBox="1"/>
          <p:nvPr>
            <p:ph idx="7" type="body"/>
          </p:nvPr>
        </p:nvSpPr>
        <p:spPr>
          <a:xfrm>
            <a:off x="5805206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1" name="Google Shape;2401;g2fc6898bfeb_0_5981"/>
          <p:cNvSpPr txBox="1"/>
          <p:nvPr>
            <p:ph idx="8" type="body"/>
          </p:nvPr>
        </p:nvSpPr>
        <p:spPr>
          <a:xfrm>
            <a:off x="8361975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2" name="Google Shape;2402;g2fc6898bfeb_0_5981"/>
          <p:cNvSpPr txBox="1"/>
          <p:nvPr>
            <p:ph idx="9" type="body"/>
          </p:nvPr>
        </p:nvSpPr>
        <p:spPr>
          <a:xfrm>
            <a:off x="8361975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3" name="Google Shape;2403;g2fc6898bfeb_0_5981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2fc6898bfeb_0_599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6" name="Google Shape;2406;g2fc6898bfeb_0_5997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g2fc6898bfeb_0_5997"/>
          <p:cNvSpPr/>
          <p:nvPr>
            <p:ph idx="2" type="body"/>
          </p:nvPr>
        </p:nvSpPr>
        <p:spPr>
          <a:xfrm>
            <a:off x="51632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8" name="Google Shape;2408;g2fc6898bfeb_0_5997"/>
          <p:cNvSpPr/>
          <p:nvPr>
            <p:ph idx="3" type="body"/>
          </p:nvPr>
        </p:nvSpPr>
        <p:spPr>
          <a:xfrm>
            <a:off x="1916921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9" name="Google Shape;2409;g2fc6898bfeb_0_5997"/>
          <p:cNvSpPr/>
          <p:nvPr>
            <p:ph idx="4" type="body"/>
          </p:nvPr>
        </p:nvSpPr>
        <p:spPr>
          <a:xfrm>
            <a:off x="3317515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0" name="Google Shape;2410;g2fc6898bfeb_0_5997"/>
          <p:cNvSpPr/>
          <p:nvPr>
            <p:ph idx="5" type="body"/>
          </p:nvPr>
        </p:nvSpPr>
        <p:spPr>
          <a:xfrm>
            <a:off x="4718109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1" name="Google Shape;2411;g2fc6898bfeb_0_5997"/>
          <p:cNvSpPr/>
          <p:nvPr>
            <p:ph idx="6" type="body"/>
          </p:nvPr>
        </p:nvSpPr>
        <p:spPr>
          <a:xfrm>
            <a:off x="6118703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2" name="Google Shape;2412;g2fc6898bfeb_0_5997"/>
          <p:cNvSpPr/>
          <p:nvPr>
            <p:ph idx="7" type="body"/>
          </p:nvPr>
        </p:nvSpPr>
        <p:spPr>
          <a:xfrm>
            <a:off x="751929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3" name="Google Shape;2413;g2fc6898bfeb_0_5997"/>
          <p:cNvSpPr/>
          <p:nvPr>
            <p:ph idx="8" type="body"/>
          </p:nvPr>
        </p:nvSpPr>
        <p:spPr>
          <a:xfrm>
            <a:off x="8919888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4" name="Google Shape;2414;g2fc6898bfeb_0_5997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2fc6898bfeb_0_600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7" name="Google Shape;2417;g2fc6898bfeb_0_6008"/>
          <p:cNvSpPr/>
          <p:nvPr>
            <p:ph idx="2" type="body"/>
          </p:nvPr>
        </p:nvSpPr>
        <p:spPr>
          <a:xfrm>
            <a:off x="512634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8" name="Google Shape;2418;g2fc6898bfeb_0_6008"/>
          <p:cNvSpPr/>
          <p:nvPr>
            <p:ph idx="3" type="body"/>
          </p:nvPr>
        </p:nvSpPr>
        <p:spPr>
          <a:xfrm>
            <a:off x="5083728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9" name="Google Shape;2419;g2fc6898bfeb_0_6008"/>
          <p:cNvSpPr/>
          <p:nvPr>
            <p:ph idx="4" type="body"/>
          </p:nvPr>
        </p:nvSpPr>
        <p:spPr>
          <a:xfrm>
            <a:off x="512634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0" name="Google Shape;2420;g2fc6898bfeb_0_6008"/>
          <p:cNvSpPr/>
          <p:nvPr>
            <p:ph idx="5" type="body"/>
          </p:nvPr>
        </p:nvSpPr>
        <p:spPr>
          <a:xfrm>
            <a:off x="5083728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1" name="Google Shape;2421;g2fc6898bfeb_0_6008"/>
          <p:cNvSpPr/>
          <p:nvPr>
            <p:ph idx="6" type="body"/>
          </p:nvPr>
        </p:nvSpPr>
        <p:spPr>
          <a:xfrm>
            <a:off x="512634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2" name="Google Shape;2422;g2fc6898bfeb_0_6008"/>
          <p:cNvSpPr/>
          <p:nvPr>
            <p:ph idx="7" type="body"/>
          </p:nvPr>
        </p:nvSpPr>
        <p:spPr>
          <a:xfrm>
            <a:off x="5083728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3" name="Google Shape;2423;g2fc6898bfeb_0_6008"/>
          <p:cNvSpPr/>
          <p:nvPr>
            <p:ph idx="8" type="body"/>
          </p:nvPr>
        </p:nvSpPr>
        <p:spPr>
          <a:xfrm>
            <a:off x="512634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4" name="Google Shape;2424;g2fc6898bfeb_0_6008"/>
          <p:cNvSpPr/>
          <p:nvPr>
            <p:ph idx="9" type="body"/>
          </p:nvPr>
        </p:nvSpPr>
        <p:spPr>
          <a:xfrm>
            <a:off x="5083728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5" name="Google Shape;2425;g2fc6898bfeb_0_6008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2fc6898bfeb_0_601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8" name="Google Shape;2428;g2fc6898bfeb_0_6019"/>
          <p:cNvSpPr/>
          <p:nvPr>
            <p:ph idx="2" type="body"/>
          </p:nvPr>
        </p:nvSpPr>
        <p:spPr>
          <a:xfrm>
            <a:off x="504825" y="2005013"/>
            <a:ext cx="50817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9" name="Google Shape;2429;g2fc6898bfeb_0_6019"/>
          <p:cNvSpPr/>
          <p:nvPr>
            <p:ph idx="3" type="body"/>
          </p:nvPr>
        </p:nvSpPr>
        <p:spPr>
          <a:xfrm>
            <a:off x="504825" y="2717982"/>
            <a:ext cx="5081700" cy="28272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0" name="Google Shape;2430;g2fc6898bfeb_0_6019"/>
          <p:cNvSpPr/>
          <p:nvPr>
            <p:ph idx="4" type="body"/>
          </p:nvPr>
        </p:nvSpPr>
        <p:spPr>
          <a:xfrm>
            <a:off x="5395606" y="1650256"/>
            <a:ext cx="51411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1" name="Google Shape;2431;g2fc6898bfeb_0_6019"/>
          <p:cNvSpPr/>
          <p:nvPr>
            <p:ph idx="5" type="body"/>
          </p:nvPr>
        </p:nvSpPr>
        <p:spPr>
          <a:xfrm>
            <a:off x="5395606" y="2363224"/>
            <a:ext cx="5141100" cy="35259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2" name="Google Shape;2432;g2fc6898bfeb_0_6019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2fc6898bfeb_0_6026"/>
          <p:cNvSpPr/>
          <p:nvPr/>
        </p:nvSpPr>
        <p:spPr>
          <a:xfrm flipH="1" rot="5400000">
            <a:off x="3405059" y="2120237"/>
            <a:ext cx="4221600" cy="336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5" name="Google Shape;2435;g2fc6898bfeb_0_6026"/>
          <p:cNvSpPr/>
          <p:nvPr/>
        </p:nvSpPr>
        <p:spPr>
          <a:xfrm rot="-5400000">
            <a:off x="70341" y="2141741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6" name="Google Shape;2436;g2fc6898bfeb_0_6026"/>
          <p:cNvSpPr/>
          <p:nvPr/>
        </p:nvSpPr>
        <p:spPr>
          <a:xfrm flipH="1" rot="5400000">
            <a:off x="6738672" y="2148587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7" name="Google Shape;2437;g2fc6898bfeb_0_602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8" name="Google Shape;2438;g2fc6898bfeb_0_6026"/>
          <p:cNvSpPr txBox="1"/>
          <p:nvPr>
            <p:ph idx="2" type="body"/>
          </p:nvPr>
        </p:nvSpPr>
        <p:spPr>
          <a:xfrm>
            <a:off x="663027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9" name="Google Shape;2439;g2fc6898bfeb_0_6026"/>
          <p:cNvSpPr txBox="1"/>
          <p:nvPr>
            <p:ph idx="3" type="body"/>
          </p:nvPr>
        </p:nvSpPr>
        <p:spPr>
          <a:xfrm>
            <a:off x="663027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0" name="Google Shape;2440;g2fc6898bfeb_0_6026"/>
          <p:cNvSpPr txBox="1"/>
          <p:nvPr>
            <p:ph idx="4" type="body"/>
          </p:nvPr>
        </p:nvSpPr>
        <p:spPr>
          <a:xfrm>
            <a:off x="663027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1" name="Google Shape;2441;g2fc6898bfeb_0_6026"/>
          <p:cNvSpPr txBox="1"/>
          <p:nvPr>
            <p:ph idx="5" type="body"/>
          </p:nvPr>
        </p:nvSpPr>
        <p:spPr>
          <a:xfrm>
            <a:off x="663027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2" name="Google Shape;2442;g2fc6898bfeb_0_6026"/>
          <p:cNvSpPr txBox="1"/>
          <p:nvPr>
            <p:ph idx="6" type="body"/>
          </p:nvPr>
        </p:nvSpPr>
        <p:spPr>
          <a:xfrm>
            <a:off x="663027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3" name="Google Shape;2443;g2fc6898bfeb_0_6026"/>
          <p:cNvSpPr txBox="1"/>
          <p:nvPr>
            <p:ph idx="7" type="body"/>
          </p:nvPr>
        </p:nvSpPr>
        <p:spPr>
          <a:xfrm>
            <a:off x="7357742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4" name="Google Shape;2444;g2fc6898bfeb_0_6026"/>
          <p:cNvSpPr txBox="1"/>
          <p:nvPr>
            <p:ph idx="8" type="body"/>
          </p:nvPr>
        </p:nvSpPr>
        <p:spPr>
          <a:xfrm>
            <a:off x="7357742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5" name="Google Shape;2445;g2fc6898bfeb_0_6026"/>
          <p:cNvSpPr txBox="1"/>
          <p:nvPr>
            <p:ph idx="9" type="body"/>
          </p:nvPr>
        </p:nvSpPr>
        <p:spPr>
          <a:xfrm>
            <a:off x="7357742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6" name="Google Shape;2446;g2fc6898bfeb_0_6026"/>
          <p:cNvSpPr txBox="1"/>
          <p:nvPr>
            <p:ph idx="13" type="body"/>
          </p:nvPr>
        </p:nvSpPr>
        <p:spPr>
          <a:xfrm>
            <a:off x="7357742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7" name="Google Shape;2447;g2fc6898bfeb_0_6026"/>
          <p:cNvSpPr txBox="1"/>
          <p:nvPr>
            <p:ph idx="14" type="body"/>
          </p:nvPr>
        </p:nvSpPr>
        <p:spPr>
          <a:xfrm>
            <a:off x="7357742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8" name="Google Shape;2448;g2fc6898bfeb_0_6026"/>
          <p:cNvSpPr txBox="1"/>
          <p:nvPr>
            <p:ph idx="15" type="body"/>
          </p:nvPr>
        </p:nvSpPr>
        <p:spPr>
          <a:xfrm>
            <a:off x="3994056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9" name="Google Shape;2449;g2fc6898bfeb_0_6026"/>
          <p:cNvSpPr txBox="1"/>
          <p:nvPr>
            <p:ph idx="16" type="body"/>
          </p:nvPr>
        </p:nvSpPr>
        <p:spPr>
          <a:xfrm>
            <a:off x="3994056" y="2756944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0" name="Google Shape;2450;g2fc6898bfeb_0_6026"/>
          <p:cNvSpPr txBox="1"/>
          <p:nvPr>
            <p:ph idx="17" type="body"/>
          </p:nvPr>
        </p:nvSpPr>
        <p:spPr>
          <a:xfrm>
            <a:off x="3994056" y="3602401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1" name="Google Shape;2451;g2fc6898bfeb_0_6026"/>
          <p:cNvSpPr txBox="1"/>
          <p:nvPr>
            <p:ph idx="18" type="body"/>
          </p:nvPr>
        </p:nvSpPr>
        <p:spPr>
          <a:xfrm>
            <a:off x="3994056" y="4447858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2" name="Google Shape;2452;g2fc6898bfeb_0_6026"/>
          <p:cNvSpPr txBox="1"/>
          <p:nvPr>
            <p:ph idx="19" type="body"/>
          </p:nvPr>
        </p:nvSpPr>
        <p:spPr>
          <a:xfrm>
            <a:off x="3994056" y="5293316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453" name="Google Shape;2453;g2fc6898bfeb_0_6026"/>
          <p:cNvCxnSpPr/>
          <p:nvPr/>
        </p:nvCxnSpPr>
        <p:spPr>
          <a:xfrm rot="10800000">
            <a:off x="545162" y="2536371"/>
            <a:ext cx="9971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4" name="Google Shape;2454;g2fc6898bfeb_0_6026"/>
          <p:cNvCxnSpPr/>
          <p:nvPr/>
        </p:nvCxnSpPr>
        <p:spPr>
          <a:xfrm rot="10800000">
            <a:off x="545162" y="3389085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5" name="Google Shape;2455;g2fc6898bfeb_0_6026"/>
          <p:cNvCxnSpPr/>
          <p:nvPr/>
        </p:nvCxnSpPr>
        <p:spPr>
          <a:xfrm rot="10800000">
            <a:off x="545162" y="4241799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6" name="Google Shape;2456;g2fc6898bfeb_0_6026"/>
          <p:cNvCxnSpPr/>
          <p:nvPr/>
        </p:nvCxnSpPr>
        <p:spPr>
          <a:xfrm rot="10800000">
            <a:off x="545162" y="5094514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57" name="Google Shape;2457;g2fc6898bfeb_0_6026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2fc6898bfeb_0_605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0" name="Google Shape;2460;g2fc6898bfeb_0_6051"/>
          <p:cNvSpPr/>
          <p:nvPr/>
        </p:nvSpPr>
        <p:spPr>
          <a:xfrm>
            <a:off x="713090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g2fc6898bfeb_0_6051"/>
          <p:cNvSpPr txBox="1"/>
          <p:nvPr>
            <p:ph idx="2" type="body"/>
          </p:nvPr>
        </p:nvSpPr>
        <p:spPr>
          <a:xfrm>
            <a:off x="760317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2" name="Google Shape;2462;g2fc6898bfeb_0_6051"/>
          <p:cNvSpPr/>
          <p:nvPr/>
        </p:nvSpPr>
        <p:spPr>
          <a:xfrm>
            <a:off x="90427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g2fc6898bfeb_0_6051"/>
          <p:cNvSpPr txBox="1"/>
          <p:nvPr>
            <p:ph idx="3" type="body"/>
          </p:nvPr>
        </p:nvSpPr>
        <p:spPr>
          <a:xfrm>
            <a:off x="137654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4" name="Google Shape;2464;g2fc6898bfeb_0_6051"/>
          <p:cNvSpPr txBox="1"/>
          <p:nvPr>
            <p:ph idx="4" type="body"/>
          </p:nvPr>
        </p:nvSpPr>
        <p:spPr>
          <a:xfrm>
            <a:off x="1376540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5" name="Google Shape;2465;g2fc6898bfeb_0_6051"/>
          <p:cNvSpPr/>
          <p:nvPr/>
        </p:nvSpPr>
        <p:spPr>
          <a:xfrm>
            <a:off x="3701144" y="1828801"/>
            <a:ext cx="3646800" cy="36468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6" name="Google Shape;2466;g2fc6898bfeb_0_6051"/>
          <p:cNvSpPr txBox="1"/>
          <p:nvPr>
            <p:ph idx="5" type="body"/>
          </p:nvPr>
        </p:nvSpPr>
        <p:spPr>
          <a:xfrm>
            <a:off x="4489855" y="2799893"/>
            <a:ext cx="2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7" name="Google Shape;2467;g2fc6898bfeb_0_6051"/>
          <p:cNvSpPr txBox="1"/>
          <p:nvPr>
            <p:ph idx="6" type="body"/>
          </p:nvPr>
        </p:nvSpPr>
        <p:spPr>
          <a:xfrm>
            <a:off x="4489855" y="3480208"/>
            <a:ext cx="20694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8" name="Google Shape;2468;g2fc6898bfeb_0_6051"/>
          <p:cNvSpPr txBox="1"/>
          <p:nvPr>
            <p:ph idx="7" type="body"/>
          </p:nvPr>
        </p:nvSpPr>
        <p:spPr>
          <a:xfrm>
            <a:off x="7603169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9" name="Google Shape;2469;g2fc6898bfeb_0_6051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2fc6898bfeb_0_606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2" name="Google Shape;2472;g2fc6898bfeb_0_6063"/>
          <p:cNvSpPr/>
          <p:nvPr/>
        </p:nvSpPr>
        <p:spPr>
          <a:xfrm>
            <a:off x="6955973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3" name="Google Shape;2473;g2fc6898bfeb_0_6063"/>
          <p:cNvSpPr txBox="1"/>
          <p:nvPr>
            <p:ph idx="2" type="body"/>
          </p:nvPr>
        </p:nvSpPr>
        <p:spPr>
          <a:xfrm>
            <a:off x="7527408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4" name="Google Shape;2474;g2fc6898bfeb_0_6063"/>
          <p:cNvSpPr txBox="1"/>
          <p:nvPr>
            <p:ph idx="3" type="body"/>
          </p:nvPr>
        </p:nvSpPr>
        <p:spPr>
          <a:xfrm>
            <a:off x="7527408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5" name="Google Shape;2475;g2fc6898bfeb_0_6063"/>
          <p:cNvSpPr/>
          <p:nvPr/>
        </p:nvSpPr>
        <p:spPr>
          <a:xfrm>
            <a:off x="3703619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6" name="Google Shape;2476;g2fc6898bfeb_0_6063"/>
          <p:cNvSpPr txBox="1"/>
          <p:nvPr>
            <p:ph idx="4" type="body"/>
          </p:nvPr>
        </p:nvSpPr>
        <p:spPr>
          <a:xfrm>
            <a:off x="4275054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7" name="Google Shape;2477;g2fc6898bfeb_0_6063"/>
          <p:cNvSpPr txBox="1"/>
          <p:nvPr>
            <p:ph idx="5" type="body"/>
          </p:nvPr>
        </p:nvSpPr>
        <p:spPr>
          <a:xfrm>
            <a:off x="4275054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8" name="Google Shape;2478;g2fc6898bfeb_0_6063"/>
          <p:cNvSpPr/>
          <p:nvPr/>
        </p:nvSpPr>
        <p:spPr>
          <a:xfrm>
            <a:off x="504818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9" name="Google Shape;2479;g2fc6898bfeb_0_6063"/>
          <p:cNvSpPr txBox="1"/>
          <p:nvPr>
            <p:ph idx="6" type="body"/>
          </p:nvPr>
        </p:nvSpPr>
        <p:spPr>
          <a:xfrm>
            <a:off x="1076253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0" name="Google Shape;2480;g2fc6898bfeb_0_6063"/>
          <p:cNvSpPr txBox="1"/>
          <p:nvPr>
            <p:ph idx="7" type="body"/>
          </p:nvPr>
        </p:nvSpPr>
        <p:spPr>
          <a:xfrm>
            <a:off x="1076253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1" name="Google Shape;2481;g2fc6898bfeb_0_6063"/>
          <p:cNvSpPr/>
          <p:nvPr>
            <p:ph idx="8" type="body"/>
          </p:nvPr>
        </p:nvSpPr>
        <p:spPr>
          <a:xfrm>
            <a:off x="516327" y="5139327"/>
            <a:ext cx="10003800" cy="792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2" name="Google Shape;2482;g2fc6898bfeb_0_6063"/>
          <p:cNvSpPr/>
          <p:nvPr/>
        </p:nvSpPr>
        <p:spPr>
          <a:xfrm rot="10800000">
            <a:off x="5246734" y="4687326"/>
            <a:ext cx="543000" cy="290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2fc6898bfeb_0_607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5" name="Google Shape;2485;g2fc6898bfeb_0_6076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486" name="Google Shape;2486;g2fc6898bfeb_0_6076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{7B9E9832-5B13-4719-A82B-970F03D9932F}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fc6898bfeb_0_27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g2fc6898bfeb_0_27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g2fc6898bfeb_0_2713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0" name="Google Shape;430;g2fc6898bfeb_0_2713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g2fc6898bfeb_0_271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" name="Google Shape;432;g2fc6898bfeb_0_2713"/>
          <p:cNvSpPr/>
          <p:nvPr>
            <p:ph idx="2" type="body"/>
          </p:nvPr>
        </p:nvSpPr>
        <p:spPr>
          <a:xfrm>
            <a:off x="527838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" name="Google Shape;433;g2fc6898bfeb_0_2713"/>
          <p:cNvSpPr txBox="1"/>
          <p:nvPr>
            <p:ph idx="3" type="body"/>
          </p:nvPr>
        </p:nvSpPr>
        <p:spPr>
          <a:xfrm>
            <a:off x="41221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" name="Google Shape;434;g2fc6898bfeb_0_2713"/>
          <p:cNvSpPr/>
          <p:nvPr>
            <p:ph idx="4" type="body"/>
          </p:nvPr>
        </p:nvSpPr>
        <p:spPr>
          <a:xfrm>
            <a:off x="2819626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g2fc6898bfeb_0_2713"/>
          <p:cNvSpPr/>
          <p:nvPr>
            <p:ph idx="5" type="body"/>
          </p:nvPr>
        </p:nvSpPr>
        <p:spPr>
          <a:xfrm>
            <a:off x="5111414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g2fc6898bfeb_0_2713"/>
          <p:cNvSpPr/>
          <p:nvPr>
            <p:ph idx="6" type="body"/>
          </p:nvPr>
        </p:nvSpPr>
        <p:spPr>
          <a:xfrm>
            <a:off x="7403202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g2fc6898bfeb_0_2713"/>
          <p:cNvSpPr/>
          <p:nvPr>
            <p:ph idx="7" type="body"/>
          </p:nvPr>
        </p:nvSpPr>
        <p:spPr>
          <a:xfrm>
            <a:off x="9694990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g2fc6898bfeb_0_2713"/>
          <p:cNvSpPr txBox="1"/>
          <p:nvPr>
            <p:ph idx="8" type="body"/>
          </p:nvPr>
        </p:nvSpPr>
        <p:spPr>
          <a:xfrm>
            <a:off x="412218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g2fc6898bfeb_0_2713"/>
          <p:cNvSpPr txBox="1"/>
          <p:nvPr>
            <p:ph idx="9" type="body"/>
          </p:nvPr>
        </p:nvSpPr>
        <p:spPr>
          <a:xfrm>
            <a:off x="2704005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g2fc6898bfeb_0_2713"/>
          <p:cNvSpPr txBox="1"/>
          <p:nvPr>
            <p:ph idx="13" type="body"/>
          </p:nvPr>
        </p:nvSpPr>
        <p:spPr>
          <a:xfrm>
            <a:off x="4994497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" name="Google Shape;441;g2fc6898bfeb_0_2713"/>
          <p:cNvSpPr txBox="1"/>
          <p:nvPr>
            <p:ph idx="14" type="body"/>
          </p:nvPr>
        </p:nvSpPr>
        <p:spPr>
          <a:xfrm>
            <a:off x="7286284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g2fc6898bfeb_0_2713"/>
          <p:cNvSpPr txBox="1"/>
          <p:nvPr>
            <p:ph idx="15" type="body"/>
          </p:nvPr>
        </p:nvSpPr>
        <p:spPr>
          <a:xfrm>
            <a:off x="9573713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g2fc6898bfeb_0_2713"/>
          <p:cNvSpPr txBox="1"/>
          <p:nvPr>
            <p:ph idx="16" type="body"/>
          </p:nvPr>
        </p:nvSpPr>
        <p:spPr>
          <a:xfrm>
            <a:off x="270400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" name="Google Shape;444;g2fc6898bfeb_0_2713"/>
          <p:cNvSpPr txBox="1"/>
          <p:nvPr>
            <p:ph idx="17" type="body"/>
          </p:nvPr>
        </p:nvSpPr>
        <p:spPr>
          <a:xfrm>
            <a:off x="499449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g2fc6898bfeb_0_2713"/>
          <p:cNvSpPr txBox="1"/>
          <p:nvPr>
            <p:ph idx="18" type="body"/>
          </p:nvPr>
        </p:nvSpPr>
        <p:spPr>
          <a:xfrm>
            <a:off x="728628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g2fc6898bfeb_0_2713"/>
          <p:cNvSpPr txBox="1"/>
          <p:nvPr>
            <p:ph idx="19" type="body"/>
          </p:nvPr>
        </p:nvSpPr>
        <p:spPr>
          <a:xfrm>
            <a:off x="9573714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7" name="Google Shape;447;g2fc6898bfeb_0_27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2fc6898bfeb_0_608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9" name="Google Shape;2489;g2fc6898bfeb_0_6080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490" name="Google Shape;2490;g2fc6898bfeb_0_6080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{7B9E9832-5B13-4719-A82B-970F03D9932F}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2fc6898bfeb_0_608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3" name="Google Shape;2493;g2fc6898bfeb_0_6084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494" name="Google Shape;2494;g2fc6898bfeb_0_6084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{7B9E9832-5B13-4719-A82B-970F03D9932F}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6" name="Google Shape;2496;g2fc6898bfeb_0_6088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{7B9E9832-5B13-4719-A82B-970F03D9932F}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2497" name="Google Shape;2497;g2fc6898bfeb_0_608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8" name="Google Shape;2498;g2fc6898bfeb_0_6088"/>
          <p:cNvSpPr txBox="1"/>
          <p:nvPr>
            <p:ph idx="2" type="body"/>
          </p:nvPr>
        </p:nvSpPr>
        <p:spPr>
          <a:xfrm>
            <a:off x="675510" y="10578983"/>
            <a:ext cx="1407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9" name="Google Shape;2499;g2fc6898bfeb_0_6088"/>
          <p:cNvSpPr txBox="1"/>
          <p:nvPr>
            <p:ph idx="3" type="body"/>
          </p:nvPr>
        </p:nvSpPr>
        <p:spPr>
          <a:xfrm>
            <a:off x="675510" y="10872404"/>
            <a:ext cx="14073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0" name="Google Shape;2500;g2fc6898bfeb_0_6088"/>
          <p:cNvSpPr txBox="1"/>
          <p:nvPr>
            <p:ph idx="4" type="body"/>
          </p:nvPr>
        </p:nvSpPr>
        <p:spPr>
          <a:xfrm>
            <a:off x="2705095" y="10578983"/>
            <a:ext cx="74952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1" name="Google Shape;2501;g2fc6898bfeb_0_6088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3" name="Google Shape;2503;g2fc6898bfeb_0_6095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{7B9E9832-5B13-4719-A82B-970F03D9932F}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2504" name="Google Shape;2504;g2fc6898bfeb_0_60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5" name="Google Shape;2505;g2fc6898bfeb_0_6095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2fc6898bfeb_0_609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8" name="Google Shape;2508;g2fc6898bfeb_0_6099"/>
          <p:cNvSpPr/>
          <p:nvPr>
            <p:ph idx="2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9" name="Google Shape;2509;g2fc6898bfeb_0_6099"/>
          <p:cNvSpPr/>
          <p:nvPr>
            <p:ph idx="3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0" name="Google Shape;2510;g2fc6898bfeb_0_6099"/>
          <p:cNvSpPr/>
          <p:nvPr>
            <p:ph idx="4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1" name="Google Shape;2511;g2fc6898bfeb_0_6099"/>
          <p:cNvSpPr/>
          <p:nvPr>
            <p:ph idx="5" type="body"/>
          </p:nvPr>
        </p:nvSpPr>
        <p:spPr>
          <a:xfrm>
            <a:off x="2817867" y="1627224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2" name="Google Shape;2512;g2fc6898bfeb_0_6099"/>
          <p:cNvSpPr/>
          <p:nvPr>
            <p:ph idx="6" type="body"/>
          </p:nvPr>
        </p:nvSpPr>
        <p:spPr>
          <a:xfrm>
            <a:off x="2817867" y="3150121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3" name="Google Shape;2513;g2fc6898bfeb_0_6099"/>
          <p:cNvSpPr/>
          <p:nvPr>
            <p:ph idx="7" type="body"/>
          </p:nvPr>
        </p:nvSpPr>
        <p:spPr>
          <a:xfrm>
            <a:off x="2817868" y="4673019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4" name="Google Shape;2514;g2fc6898bfeb_0_6099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2fc6898bfeb_0_610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7" name="Google Shape;2517;g2fc6898bfeb_0_6108"/>
          <p:cNvSpPr/>
          <p:nvPr>
            <p:ph idx="2" type="body"/>
          </p:nvPr>
        </p:nvSpPr>
        <p:spPr>
          <a:xfrm>
            <a:off x="7374495" y="1627224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8" name="Google Shape;2518;g2fc6898bfeb_0_6108"/>
          <p:cNvSpPr/>
          <p:nvPr>
            <p:ph idx="3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9" name="Google Shape;2519;g2fc6898bfeb_0_6108"/>
          <p:cNvSpPr/>
          <p:nvPr>
            <p:ph idx="4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0" name="Google Shape;2520;g2fc6898bfeb_0_6108"/>
          <p:cNvSpPr/>
          <p:nvPr>
            <p:ph idx="5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1" name="Google Shape;2521;g2fc6898bfeb_0_6108"/>
          <p:cNvSpPr/>
          <p:nvPr>
            <p:ph idx="6" type="body"/>
          </p:nvPr>
        </p:nvSpPr>
        <p:spPr>
          <a:xfrm>
            <a:off x="2817867" y="1627224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2" name="Google Shape;2522;g2fc6898bfeb_0_6108"/>
          <p:cNvSpPr/>
          <p:nvPr>
            <p:ph idx="7" type="body"/>
          </p:nvPr>
        </p:nvSpPr>
        <p:spPr>
          <a:xfrm>
            <a:off x="7374495" y="3150121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3" name="Google Shape;2523;g2fc6898bfeb_0_6108"/>
          <p:cNvSpPr/>
          <p:nvPr>
            <p:ph idx="8" type="body"/>
          </p:nvPr>
        </p:nvSpPr>
        <p:spPr>
          <a:xfrm>
            <a:off x="2817867" y="3150121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4" name="Google Shape;2524;g2fc6898bfeb_0_6108"/>
          <p:cNvSpPr/>
          <p:nvPr>
            <p:ph idx="9" type="body"/>
          </p:nvPr>
        </p:nvSpPr>
        <p:spPr>
          <a:xfrm>
            <a:off x="7374495" y="4673019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5" name="Google Shape;2525;g2fc6898bfeb_0_6108"/>
          <p:cNvSpPr/>
          <p:nvPr>
            <p:ph idx="13" type="body"/>
          </p:nvPr>
        </p:nvSpPr>
        <p:spPr>
          <a:xfrm>
            <a:off x="2817867" y="4673019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6" name="Google Shape;2526;g2fc6898bfeb_0_6108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2fc6898bfeb_0_612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9" name="Google Shape;2529;g2fc6898bfeb_0_6120"/>
          <p:cNvSpPr/>
          <p:nvPr>
            <p:ph idx="2" type="body"/>
          </p:nvPr>
        </p:nvSpPr>
        <p:spPr>
          <a:xfrm>
            <a:off x="517790" y="1627224"/>
            <a:ext cx="2024400" cy="598200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0" name="Google Shape;2530;g2fc6898bfeb_0_6120"/>
          <p:cNvSpPr/>
          <p:nvPr>
            <p:ph idx="3" type="body"/>
          </p:nvPr>
        </p:nvSpPr>
        <p:spPr>
          <a:xfrm>
            <a:off x="2808814" y="162722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1" name="Google Shape;2531;g2fc6898bfeb_0_6120"/>
          <p:cNvSpPr/>
          <p:nvPr>
            <p:ph idx="4" type="body"/>
          </p:nvPr>
        </p:nvSpPr>
        <p:spPr>
          <a:xfrm>
            <a:off x="517790" y="4350991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2" name="Google Shape;2532;g2fc6898bfeb_0_6120"/>
          <p:cNvSpPr/>
          <p:nvPr>
            <p:ph idx="5" type="body"/>
          </p:nvPr>
        </p:nvSpPr>
        <p:spPr>
          <a:xfrm>
            <a:off x="517790" y="2511894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3" name="Google Shape;2533;g2fc6898bfeb_0_6120"/>
          <p:cNvSpPr txBox="1"/>
          <p:nvPr>
            <p:ph idx="6" type="body"/>
          </p:nvPr>
        </p:nvSpPr>
        <p:spPr>
          <a:xfrm>
            <a:off x="8422788" y="1596195"/>
            <a:ext cx="3281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4" name="Google Shape;2534;g2fc6898bfeb_0_6120"/>
          <p:cNvSpPr txBox="1"/>
          <p:nvPr>
            <p:ph idx="7" type="body"/>
          </p:nvPr>
        </p:nvSpPr>
        <p:spPr>
          <a:xfrm>
            <a:off x="8422788" y="2884284"/>
            <a:ext cx="328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5" name="Google Shape;2535;g2fc6898bfeb_0_6120"/>
          <p:cNvSpPr/>
          <p:nvPr>
            <p:ph idx="8" type="body"/>
          </p:nvPr>
        </p:nvSpPr>
        <p:spPr>
          <a:xfrm>
            <a:off x="2808814" y="2776251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6" name="Google Shape;2536;g2fc6898bfeb_0_6120"/>
          <p:cNvSpPr/>
          <p:nvPr>
            <p:ph idx="9" type="body"/>
          </p:nvPr>
        </p:nvSpPr>
        <p:spPr>
          <a:xfrm>
            <a:off x="2808814" y="3925278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7" name="Google Shape;2537;g2fc6898bfeb_0_6120"/>
          <p:cNvSpPr/>
          <p:nvPr>
            <p:ph idx="13" type="body"/>
          </p:nvPr>
        </p:nvSpPr>
        <p:spPr>
          <a:xfrm>
            <a:off x="2808814" y="507430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8" name="Google Shape;2538;g2fc6898bfeb_0_6120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2fc6898bfeb_0_613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1" name="Google Shape;2541;g2fc6898bfeb_0_6132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2" name="Google Shape;2542;g2fc6898bfeb_0_6132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3" name="Google Shape;2543;g2fc6898bfeb_0_6132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4" name="Google Shape;2544;g2fc6898bfeb_0_6132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5" name="Google Shape;2545;g2fc6898bfeb_0_6132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6" name="Google Shape;2546;g2fc6898bfeb_0_6132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7" name="Google Shape;2547;g2fc6898bfeb_0_6132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8" name="Google Shape;2548;g2fc6898bfeb_0_6132"/>
          <p:cNvSpPr/>
          <p:nvPr/>
        </p:nvSpPr>
        <p:spPr>
          <a:xfrm>
            <a:off x="2593974" y="2714775"/>
            <a:ext cx="119759" cy="216433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9" name="Google Shape;2549;g2fc6898bfeb_0_6132"/>
          <p:cNvSpPr/>
          <p:nvPr/>
        </p:nvSpPr>
        <p:spPr>
          <a:xfrm>
            <a:off x="4784724" y="22264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0" name="Google Shape;2550;g2fc6898bfeb_0_6132"/>
          <p:cNvSpPr/>
          <p:nvPr/>
        </p:nvSpPr>
        <p:spPr>
          <a:xfrm>
            <a:off x="4784724" y="43727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1" name="Google Shape;2551;g2fc6898bfeb_0_6132"/>
          <p:cNvSpPr txBox="1"/>
          <p:nvPr>
            <p:ph idx="9" type="body"/>
          </p:nvPr>
        </p:nvSpPr>
        <p:spPr>
          <a:xfrm>
            <a:off x="7018808" y="2080757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2" name="Google Shape;2552;g2fc6898bfeb_0_6132"/>
          <p:cNvSpPr txBox="1"/>
          <p:nvPr>
            <p:ph idx="13" type="body"/>
          </p:nvPr>
        </p:nvSpPr>
        <p:spPr>
          <a:xfrm>
            <a:off x="7018808" y="3040424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3" name="Google Shape;2553;g2fc6898bfeb_0_6132"/>
          <p:cNvSpPr txBox="1"/>
          <p:nvPr>
            <p:ph idx="14" type="body"/>
          </p:nvPr>
        </p:nvSpPr>
        <p:spPr>
          <a:xfrm>
            <a:off x="7018808" y="4217375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4" name="Google Shape;2554;g2fc6898bfeb_0_6132"/>
          <p:cNvSpPr txBox="1"/>
          <p:nvPr>
            <p:ph idx="15" type="body"/>
          </p:nvPr>
        </p:nvSpPr>
        <p:spPr>
          <a:xfrm>
            <a:off x="7018808" y="5177042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5" name="Google Shape;2555;g2fc6898bfeb_0_6132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2fc6898bfeb_0_614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8" name="Google Shape;2558;g2fc6898bfeb_0_6149"/>
          <p:cNvSpPr/>
          <p:nvPr/>
        </p:nvSpPr>
        <p:spPr>
          <a:xfrm>
            <a:off x="5645437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9" name="Google Shape;2559;g2fc6898bfeb_0_6149"/>
          <p:cNvSpPr/>
          <p:nvPr/>
        </p:nvSpPr>
        <p:spPr>
          <a:xfrm>
            <a:off x="504818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0" name="Google Shape;2560;g2fc6898bfeb_0_6149"/>
          <p:cNvSpPr txBox="1"/>
          <p:nvPr>
            <p:ph idx="2" type="body"/>
          </p:nvPr>
        </p:nvSpPr>
        <p:spPr>
          <a:xfrm>
            <a:off x="506994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1" name="Google Shape;2561;g2fc6898bfeb_0_6149"/>
          <p:cNvSpPr txBox="1"/>
          <p:nvPr>
            <p:ph idx="3" type="body"/>
          </p:nvPr>
        </p:nvSpPr>
        <p:spPr>
          <a:xfrm>
            <a:off x="506995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2" name="Google Shape;2562;g2fc6898bfeb_0_6149"/>
          <p:cNvSpPr txBox="1"/>
          <p:nvPr>
            <p:ph idx="4" type="body"/>
          </p:nvPr>
        </p:nvSpPr>
        <p:spPr>
          <a:xfrm>
            <a:off x="5623116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3" name="Google Shape;2563;g2fc6898bfeb_0_6149"/>
          <p:cNvSpPr txBox="1"/>
          <p:nvPr>
            <p:ph idx="5" type="body"/>
          </p:nvPr>
        </p:nvSpPr>
        <p:spPr>
          <a:xfrm>
            <a:off x="5623117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4" name="Google Shape;2564;g2fc6898bfeb_0_6149"/>
          <p:cNvSpPr/>
          <p:nvPr>
            <p:ph idx="6" type="chart"/>
          </p:nvPr>
        </p:nvSpPr>
        <p:spPr>
          <a:xfrm>
            <a:off x="667442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5" name="Google Shape;2565;g2fc6898bfeb_0_6149"/>
          <p:cNvSpPr/>
          <p:nvPr>
            <p:ph idx="7" type="chart"/>
          </p:nvPr>
        </p:nvSpPr>
        <p:spPr>
          <a:xfrm>
            <a:off x="5808061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g2fc6898bfeb_0_6159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8" name="Google Shape;2568;g2fc6898bfeb_0_615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9" name="Google Shape;2569;g2fc6898bfeb_0_6159"/>
          <p:cNvSpPr txBox="1"/>
          <p:nvPr>
            <p:ph idx="2" type="body"/>
          </p:nvPr>
        </p:nvSpPr>
        <p:spPr>
          <a:xfrm>
            <a:off x="803605" y="1790907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0" name="Google Shape;2570;g2fc6898bfeb_0_6159"/>
          <p:cNvSpPr txBox="1"/>
          <p:nvPr>
            <p:ph idx="3" type="body"/>
          </p:nvPr>
        </p:nvSpPr>
        <p:spPr>
          <a:xfrm>
            <a:off x="803605" y="2393580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1" name="Google Shape;2571;g2fc6898bfeb_0_6159"/>
          <p:cNvSpPr txBox="1"/>
          <p:nvPr>
            <p:ph idx="4" type="body"/>
          </p:nvPr>
        </p:nvSpPr>
        <p:spPr>
          <a:xfrm>
            <a:off x="803605" y="3277225"/>
            <a:ext cx="461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2" name="Google Shape;2572;g2fc6898bfeb_0_6159"/>
          <p:cNvSpPr txBox="1"/>
          <p:nvPr>
            <p:ph idx="5" type="body"/>
          </p:nvPr>
        </p:nvSpPr>
        <p:spPr>
          <a:xfrm>
            <a:off x="803605" y="3905499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3" name="Google Shape;2573;g2fc6898bfeb_0_6159"/>
          <p:cNvSpPr/>
          <p:nvPr>
            <p:ph idx="6" type="chart"/>
          </p:nvPr>
        </p:nvSpPr>
        <p:spPr>
          <a:xfrm>
            <a:off x="5720029" y="1516587"/>
            <a:ext cx="45405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fc6898bfeb_0_27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g2fc6898bfeb_0_27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g2fc6898bfeb_0_273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2" name="Google Shape;452;g2fc6898bfeb_0_273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g2fc6898bfeb_0_273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" name="Google Shape;454;g2fc6898bfeb_0_2735"/>
          <p:cNvSpPr/>
          <p:nvPr>
            <p:ph idx="2" type="body"/>
          </p:nvPr>
        </p:nvSpPr>
        <p:spPr>
          <a:xfrm>
            <a:off x="2808051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" name="Google Shape;455;g2fc6898bfeb_0_2735"/>
          <p:cNvSpPr/>
          <p:nvPr>
            <p:ph idx="3" type="body"/>
          </p:nvPr>
        </p:nvSpPr>
        <p:spPr>
          <a:xfrm>
            <a:off x="5099839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" name="Google Shape;456;g2fc6898bfeb_0_2735"/>
          <p:cNvSpPr/>
          <p:nvPr>
            <p:ph idx="4" type="body"/>
          </p:nvPr>
        </p:nvSpPr>
        <p:spPr>
          <a:xfrm>
            <a:off x="7391627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g2fc6898bfeb_0_2735"/>
          <p:cNvSpPr/>
          <p:nvPr>
            <p:ph idx="5" type="body"/>
          </p:nvPr>
        </p:nvSpPr>
        <p:spPr>
          <a:xfrm>
            <a:off x="9683415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8" name="Google Shape;458;g2fc6898bfeb_0_2735"/>
          <p:cNvSpPr/>
          <p:nvPr>
            <p:ph idx="6" type="body"/>
          </p:nvPr>
        </p:nvSpPr>
        <p:spPr>
          <a:xfrm>
            <a:off x="2808051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" name="Google Shape;459;g2fc6898bfeb_0_2735"/>
          <p:cNvSpPr/>
          <p:nvPr>
            <p:ph idx="7" type="body"/>
          </p:nvPr>
        </p:nvSpPr>
        <p:spPr>
          <a:xfrm>
            <a:off x="5099839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g2fc6898bfeb_0_2735"/>
          <p:cNvSpPr/>
          <p:nvPr>
            <p:ph idx="8" type="body"/>
          </p:nvPr>
        </p:nvSpPr>
        <p:spPr>
          <a:xfrm>
            <a:off x="7391627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" name="Google Shape;461;g2fc6898bfeb_0_2735"/>
          <p:cNvSpPr/>
          <p:nvPr>
            <p:ph idx="9" type="body"/>
          </p:nvPr>
        </p:nvSpPr>
        <p:spPr>
          <a:xfrm>
            <a:off x="9683415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" name="Google Shape;462;g2fc6898bfeb_0_2735"/>
          <p:cNvSpPr txBox="1"/>
          <p:nvPr>
            <p:ph idx="13" type="body"/>
          </p:nvPr>
        </p:nvSpPr>
        <p:spPr>
          <a:xfrm>
            <a:off x="2692431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" name="Google Shape;463;g2fc6898bfeb_0_2735"/>
          <p:cNvSpPr txBox="1"/>
          <p:nvPr>
            <p:ph idx="14" type="body"/>
          </p:nvPr>
        </p:nvSpPr>
        <p:spPr>
          <a:xfrm>
            <a:off x="4984219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" name="Google Shape;464;g2fc6898bfeb_0_2735"/>
          <p:cNvSpPr txBox="1"/>
          <p:nvPr>
            <p:ph idx="15" type="body"/>
          </p:nvPr>
        </p:nvSpPr>
        <p:spPr>
          <a:xfrm>
            <a:off x="2692431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g2fc6898bfeb_0_2735"/>
          <p:cNvSpPr txBox="1"/>
          <p:nvPr>
            <p:ph idx="16" type="body"/>
          </p:nvPr>
        </p:nvSpPr>
        <p:spPr>
          <a:xfrm>
            <a:off x="4984219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g2fc6898bfeb_0_2735"/>
          <p:cNvSpPr txBox="1"/>
          <p:nvPr>
            <p:ph idx="17" type="body"/>
          </p:nvPr>
        </p:nvSpPr>
        <p:spPr>
          <a:xfrm>
            <a:off x="7276007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g2fc6898bfeb_0_2735"/>
          <p:cNvSpPr txBox="1"/>
          <p:nvPr>
            <p:ph idx="18" type="body"/>
          </p:nvPr>
        </p:nvSpPr>
        <p:spPr>
          <a:xfrm>
            <a:off x="7276007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g2fc6898bfeb_0_2735"/>
          <p:cNvSpPr txBox="1"/>
          <p:nvPr>
            <p:ph idx="19" type="body"/>
          </p:nvPr>
        </p:nvSpPr>
        <p:spPr>
          <a:xfrm>
            <a:off x="9567795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g2fc6898bfeb_0_2735"/>
          <p:cNvSpPr txBox="1"/>
          <p:nvPr>
            <p:ph idx="20" type="body"/>
          </p:nvPr>
        </p:nvSpPr>
        <p:spPr>
          <a:xfrm>
            <a:off x="9567795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" name="Google Shape;470;g2fc6898bfeb_0_2735"/>
          <p:cNvSpPr txBox="1"/>
          <p:nvPr>
            <p:ph idx="21" type="body"/>
          </p:nvPr>
        </p:nvSpPr>
        <p:spPr>
          <a:xfrm>
            <a:off x="2692431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" name="Google Shape;471;g2fc6898bfeb_0_2735"/>
          <p:cNvSpPr txBox="1"/>
          <p:nvPr>
            <p:ph idx="22" type="body"/>
          </p:nvPr>
        </p:nvSpPr>
        <p:spPr>
          <a:xfrm>
            <a:off x="4984219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Google Shape;472;g2fc6898bfeb_0_2735"/>
          <p:cNvSpPr txBox="1"/>
          <p:nvPr>
            <p:ph idx="23" type="body"/>
          </p:nvPr>
        </p:nvSpPr>
        <p:spPr>
          <a:xfrm>
            <a:off x="2692431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" name="Google Shape;473;g2fc6898bfeb_0_2735"/>
          <p:cNvSpPr txBox="1"/>
          <p:nvPr>
            <p:ph idx="24" type="body"/>
          </p:nvPr>
        </p:nvSpPr>
        <p:spPr>
          <a:xfrm>
            <a:off x="4984219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g2fc6898bfeb_0_2735"/>
          <p:cNvSpPr txBox="1"/>
          <p:nvPr>
            <p:ph idx="25" type="body"/>
          </p:nvPr>
        </p:nvSpPr>
        <p:spPr>
          <a:xfrm>
            <a:off x="7276007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" name="Google Shape;475;g2fc6898bfeb_0_2735"/>
          <p:cNvSpPr txBox="1"/>
          <p:nvPr>
            <p:ph idx="26" type="body"/>
          </p:nvPr>
        </p:nvSpPr>
        <p:spPr>
          <a:xfrm>
            <a:off x="7276007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g2fc6898bfeb_0_2735"/>
          <p:cNvSpPr txBox="1"/>
          <p:nvPr>
            <p:ph idx="27" type="body"/>
          </p:nvPr>
        </p:nvSpPr>
        <p:spPr>
          <a:xfrm>
            <a:off x="9567795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7" name="Google Shape;477;g2fc6898bfeb_0_2735"/>
          <p:cNvSpPr txBox="1"/>
          <p:nvPr>
            <p:ph idx="28" type="body"/>
          </p:nvPr>
        </p:nvSpPr>
        <p:spPr>
          <a:xfrm>
            <a:off x="9567795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8" name="Google Shape;478;g2fc6898bfeb_0_27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2fc6898bfeb_0_2735"/>
          <p:cNvSpPr txBox="1"/>
          <p:nvPr>
            <p:ph idx="29" type="body"/>
          </p:nvPr>
        </p:nvSpPr>
        <p:spPr>
          <a:xfrm>
            <a:off x="417526" y="835144"/>
            <a:ext cx="2274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2fc6898bfeb_0_61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6" name="Google Shape;2576;g2fc6898bfeb_0_6167"/>
          <p:cNvSpPr txBox="1"/>
          <p:nvPr>
            <p:ph idx="2" type="body"/>
          </p:nvPr>
        </p:nvSpPr>
        <p:spPr>
          <a:xfrm>
            <a:off x="621050" y="3434653"/>
            <a:ext cx="435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7" name="Google Shape;2577;g2fc6898bfeb_0_6167"/>
          <p:cNvSpPr txBox="1"/>
          <p:nvPr>
            <p:ph idx="3" type="body"/>
          </p:nvPr>
        </p:nvSpPr>
        <p:spPr>
          <a:xfrm>
            <a:off x="621050" y="2640404"/>
            <a:ext cx="4357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8" name="Google Shape;2578;g2fc6898bfeb_0_6167"/>
          <p:cNvSpPr txBox="1"/>
          <p:nvPr>
            <p:ph idx="4" type="body"/>
          </p:nvPr>
        </p:nvSpPr>
        <p:spPr>
          <a:xfrm>
            <a:off x="621050" y="4255029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579" name="Google Shape;2579;g2fc6898bfeb_0_6167"/>
          <p:cNvCxnSpPr/>
          <p:nvPr/>
        </p:nvCxnSpPr>
        <p:spPr>
          <a:xfrm>
            <a:off x="704896" y="4072814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80" name="Google Shape;2580;g2fc6898bfeb_0_6167"/>
          <p:cNvSpPr/>
          <p:nvPr>
            <p:ph idx="5" type="body"/>
          </p:nvPr>
        </p:nvSpPr>
        <p:spPr>
          <a:xfrm>
            <a:off x="523921" y="19009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1" name="Google Shape;2581;g2fc6898bfeb_0_6167"/>
          <p:cNvSpPr/>
          <p:nvPr/>
        </p:nvSpPr>
        <p:spPr>
          <a:xfrm>
            <a:off x="5080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2" name="Google Shape;2582;g2fc6898bfeb_0_6167"/>
          <p:cNvSpPr/>
          <p:nvPr>
            <p:ph idx="6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2fc6898bfeb_0_6176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5" name="Google Shape;2585;g2fc6898bfeb_0_617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6" name="Google Shape;2586;g2fc6898bfeb_0_6176"/>
          <p:cNvSpPr txBox="1"/>
          <p:nvPr>
            <p:ph idx="2" type="body"/>
          </p:nvPr>
        </p:nvSpPr>
        <p:spPr>
          <a:xfrm>
            <a:off x="6116319" y="1263185"/>
            <a:ext cx="5557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7" name="Google Shape;2587;g2fc6898bfeb_0_6176"/>
          <p:cNvSpPr/>
          <p:nvPr>
            <p:ph idx="3" type="chart"/>
          </p:nvPr>
        </p:nvSpPr>
        <p:spPr>
          <a:xfrm>
            <a:off x="794728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8" name="Google Shape;2588;g2fc6898bfeb_0_6176"/>
          <p:cNvSpPr txBox="1"/>
          <p:nvPr>
            <p:ph idx="4" type="body"/>
          </p:nvPr>
        </p:nvSpPr>
        <p:spPr>
          <a:xfrm>
            <a:off x="6116321" y="2048221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9" name="Google Shape;2589;g2fc6898bfeb_0_6176"/>
          <p:cNvSpPr txBox="1"/>
          <p:nvPr>
            <p:ph idx="5" type="body"/>
          </p:nvPr>
        </p:nvSpPr>
        <p:spPr>
          <a:xfrm>
            <a:off x="6960093" y="2132627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0" name="Google Shape;2590;g2fc6898bfeb_0_6176"/>
          <p:cNvSpPr txBox="1"/>
          <p:nvPr>
            <p:ph idx="6" type="body"/>
          </p:nvPr>
        </p:nvSpPr>
        <p:spPr>
          <a:xfrm>
            <a:off x="6116319" y="251235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1" name="Google Shape;2591;g2fc6898bfeb_0_6176"/>
          <p:cNvSpPr txBox="1"/>
          <p:nvPr>
            <p:ph idx="7" type="body"/>
          </p:nvPr>
        </p:nvSpPr>
        <p:spPr>
          <a:xfrm>
            <a:off x="6116321" y="3072298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2" name="Google Shape;2592;g2fc6898bfeb_0_6176"/>
          <p:cNvSpPr txBox="1"/>
          <p:nvPr>
            <p:ph idx="8" type="body"/>
          </p:nvPr>
        </p:nvSpPr>
        <p:spPr>
          <a:xfrm>
            <a:off x="6960093" y="3156704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3" name="Google Shape;2593;g2fc6898bfeb_0_6176"/>
          <p:cNvSpPr txBox="1"/>
          <p:nvPr>
            <p:ph idx="9" type="body"/>
          </p:nvPr>
        </p:nvSpPr>
        <p:spPr>
          <a:xfrm>
            <a:off x="6116319" y="353643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4" name="Google Shape;2594;g2fc6898bfeb_0_6176"/>
          <p:cNvSpPr txBox="1"/>
          <p:nvPr>
            <p:ph idx="13" type="body"/>
          </p:nvPr>
        </p:nvSpPr>
        <p:spPr>
          <a:xfrm>
            <a:off x="6116321" y="4106793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5" name="Google Shape;2595;g2fc6898bfeb_0_6176"/>
          <p:cNvSpPr txBox="1"/>
          <p:nvPr>
            <p:ph idx="14" type="body"/>
          </p:nvPr>
        </p:nvSpPr>
        <p:spPr>
          <a:xfrm>
            <a:off x="6960093" y="4191199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6" name="Google Shape;2596;g2fc6898bfeb_0_6176"/>
          <p:cNvSpPr txBox="1"/>
          <p:nvPr>
            <p:ph idx="15" type="body"/>
          </p:nvPr>
        </p:nvSpPr>
        <p:spPr>
          <a:xfrm>
            <a:off x="6116319" y="457092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7" name="Google Shape;2597;g2fc6898bfeb_0_6176"/>
          <p:cNvSpPr txBox="1"/>
          <p:nvPr>
            <p:ph idx="16" type="body"/>
          </p:nvPr>
        </p:nvSpPr>
        <p:spPr>
          <a:xfrm>
            <a:off x="6116321" y="5130432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8" name="Google Shape;2598;g2fc6898bfeb_0_6176"/>
          <p:cNvSpPr txBox="1"/>
          <p:nvPr>
            <p:ph idx="17" type="body"/>
          </p:nvPr>
        </p:nvSpPr>
        <p:spPr>
          <a:xfrm>
            <a:off x="6960093" y="5214838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9" name="Google Shape;2599;g2fc6898bfeb_0_6176"/>
          <p:cNvSpPr txBox="1"/>
          <p:nvPr>
            <p:ph idx="18" type="body"/>
          </p:nvPr>
        </p:nvSpPr>
        <p:spPr>
          <a:xfrm>
            <a:off x="6116319" y="5594567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2fc6898bfeb_0_619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2" name="Google Shape;2602;g2fc6898bfeb_0_6193"/>
          <p:cNvSpPr/>
          <p:nvPr/>
        </p:nvSpPr>
        <p:spPr>
          <a:xfrm>
            <a:off x="504818" y="1666236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3" name="Google Shape;2603;g2fc6898bfeb_0_6193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4" name="Google Shape;2604;g2fc6898bfeb_0_6193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5" name="Google Shape;2605;g2fc6898bfeb_0_6193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6" name="Google Shape;2606;g2fc6898bfeb_0_6193"/>
          <p:cNvSpPr txBox="1"/>
          <p:nvPr>
            <p:ph idx="2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7" name="Google Shape;2607;g2fc6898bfeb_0_6193"/>
          <p:cNvSpPr txBox="1"/>
          <p:nvPr>
            <p:ph idx="3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8" name="Google Shape;2608;g2fc6898bfeb_0_6193"/>
          <p:cNvSpPr txBox="1"/>
          <p:nvPr>
            <p:ph idx="4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9" name="Google Shape;2609;g2fc6898bfeb_0_6193"/>
          <p:cNvSpPr txBox="1"/>
          <p:nvPr>
            <p:ph idx="5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0" name="Google Shape;2610;g2fc6898bfeb_0_6193"/>
          <p:cNvSpPr txBox="1"/>
          <p:nvPr>
            <p:ph idx="6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1" name="Google Shape;2611;g2fc6898bfeb_0_6193"/>
          <p:cNvSpPr txBox="1"/>
          <p:nvPr>
            <p:ph idx="7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2" name="Google Shape;2612;g2fc6898bfeb_0_6193"/>
          <p:cNvSpPr/>
          <p:nvPr>
            <p:ph idx="8" type="chart"/>
          </p:nvPr>
        </p:nvSpPr>
        <p:spPr>
          <a:xfrm>
            <a:off x="693283" y="1839181"/>
            <a:ext cx="4498500" cy="3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3" name="Google Shape;2613;g2fc6898bfeb_0_6193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2fc6898bfeb_0_6207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6" name="Google Shape;2616;g2fc6898bfeb_0_620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7" name="Google Shape;2617;g2fc6898bfeb_0_6207"/>
          <p:cNvSpPr/>
          <p:nvPr/>
        </p:nvSpPr>
        <p:spPr>
          <a:xfrm>
            <a:off x="6228089" y="981075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8" name="Google Shape;2618;g2fc6898bfeb_0_6207"/>
          <p:cNvSpPr txBox="1"/>
          <p:nvPr>
            <p:ph idx="2" type="body"/>
          </p:nvPr>
        </p:nvSpPr>
        <p:spPr>
          <a:xfrm>
            <a:off x="6394449" y="1929095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9" name="Google Shape;2619;g2fc6898bfeb_0_6207"/>
          <p:cNvSpPr txBox="1"/>
          <p:nvPr>
            <p:ph idx="3" type="body"/>
          </p:nvPr>
        </p:nvSpPr>
        <p:spPr>
          <a:xfrm>
            <a:off x="6394449" y="150681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0" name="Google Shape;2620;g2fc6898bfeb_0_6207"/>
          <p:cNvSpPr txBox="1"/>
          <p:nvPr>
            <p:ph idx="4" type="body"/>
          </p:nvPr>
        </p:nvSpPr>
        <p:spPr>
          <a:xfrm>
            <a:off x="6394449" y="120536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1" name="Google Shape;2621;g2fc6898bfeb_0_6207"/>
          <p:cNvSpPr/>
          <p:nvPr/>
        </p:nvSpPr>
        <p:spPr>
          <a:xfrm>
            <a:off x="6228089" y="3546986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2" name="Google Shape;2622;g2fc6898bfeb_0_6207"/>
          <p:cNvSpPr txBox="1"/>
          <p:nvPr>
            <p:ph idx="5" type="body"/>
          </p:nvPr>
        </p:nvSpPr>
        <p:spPr>
          <a:xfrm>
            <a:off x="6394449" y="4495006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3" name="Google Shape;2623;g2fc6898bfeb_0_6207"/>
          <p:cNvSpPr txBox="1"/>
          <p:nvPr>
            <p:ph idx="6" type="body"/>
          </p:nvPr>
        </p:nvSpPr>
        <p:spPr>
          <a:xfrm>
            <a:off x="6394449" y="4072727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4" name="Google Shape;2624;g2fc6898bfeb_0_6207"/>
          <p:cNvSpPr txBox="1"/>
          <p:nvPr>
            <p:ph idx="7" type="body"/>
          </p:nvPr>
        </p:nvSpPr>
        <p:spPr>
          <a:xfrm>
            <a:off x="6394449" y="3771278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5" name="Google Shape;2625;g2fc6898bfeb_0_6207"/>
          <p:cNvSpPr/>
          <p:nvPr>
            <p:ph idx="8" type="chart"/>
          </p:nvPr>
        </p:nvSpPr>
        <p:spPr>
          <a:xfrm>
            <a:off x="752072" y="1203784"/>
            <a:ext cx="4945200" cy="4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6" name="Google Shape;2626;g2fc6898bfeb_0_6207"/>
          <p:cNvSpPr txBox="1"/>
          <p:nvPr>
            <p:ph idx="9" type="body"/>
          </p:nvPr>
        </p:nvSpPr>
        <p:spPr>
          <a:xfrm>
            <a:off x="6394449" y="2562716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7" name="Google Shape;2627;g2fc6898bfeb_0_6207"/>
          <p:cNvSpPr txBox="1"/>
          <p:nvPr>
            <p:ph idx="13" type="body"/>
          </p:nvPr>
        </p:nvSpPr>
        <p:spPr>
          <a:xfrm>
            <a:off x="6394449" y="5110445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2fc6898bfeb_0_622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0" name="Google Shape;2630;g2fc6898bfeb_0_6221"/>
          <p:cNvSpPr/>
          <p:nvPr/>
        </p:nvSpPr>
        <p:spPr>
          <a:xfrm>
            <a:off x="5080000" y="962772"/>
            <a:ext cx="5453400" cy="49707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1" name="Google Shape;2631;g2fc6898bfeb_0_6221"/>
          <p:cNvSpPr/>
          <p:nvPr>
            <p:ph idx="2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2" name="Google Shape;2632;g2fc6898bfeb_0_6221"/>
          <p:cNvSpPr txBox="1"/>
          <p:nvPr>
            <p:ph idx="3" type="body"/>
          </p:nvPr>
        </p:nvSpPr>
        <p:spPr>
          <a:xfrm>
            <a:off x="417525" y="1739384"/>
            <a:ext cx="4449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3" name="Google Shape;2633;g2fc6898bfeb_0_6221"/>
          <p:cNvSpPr txBox="1"/>
          <p:nvPr>
            <p:ph idx="4" type="body"/>
          </p:nvPr>
        </p:nvSpPr>
        <p:spPr>
          <a:xfrm>
            <a:off x="417525" y="263457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4" name="Google Shape;2634;g2fc6898bfeb_0_6221"/>
          <p:cNvSpPr txBox="1"/>
          <p:nvPr>
            <p:ph idx="5" type="body"/>
          </p:nvPr>
        </p:nvSpPr>
        <p:spPr>
          <a:xfrm>
            <a:off x="417525" y="233312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5" name="Google Shape;2635;g2fc6898bfeb_0_6221"/>
          <p:cNvSpPr txBox="1"/>
          <p:nvPr>
            <p:ph idx="6" type="body"/>
          </p:nvPr>
        </p:nvSpPr>
        <p:spPr>
          <a:xfrm>
            <a:off x="417525" y="4242294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6" name="Google Shape;2636;g2fc6898bfeb_0_6221"/>
          <p:cNvSpPr txBox="1"/>
          <p:nvPr>
            <p:ph idx="7" type="body"/>
          </p:nvPr>
        </p:nvSpPr>
        <p:spPr>
          <a:xfrm>
            <a:off x="417525" y="3940845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7" name="Google Shape;2637;g2fc6898bfeb_0_6221"/>
          <p:cNvSpPr txBox="1"/>
          <p:nvPr>
            <p:ph idx="8" type="body"/>
          </p:nvPr>
        </p:nvSpPr>
        <p:spPr>
          <a:xfrm>
            <a:off x="417525" y="3088183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638" name="Google Shape;2638;g2fc6898bfeb_0_6221"/>
          <p:cNvCxnSpPr/>
          <p:nvPr/>
        </p:nvCxnSpPr>
        <p:spPr>
          <a:xfrm>
            <a:off x="501696" y="3757950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39" name="Google Shape;2639;g2fc6898bfeb_0_6221"/>
          <p:cNvSpPr txBox="1"/>
          <p:nvPr>
            <p:ph idx="9" type="body"/>
          </p:nvPr>
        </p:nvSpPr>
        <p:spPr>
          <a:xfrm>
            <a:off x="417525" y="4686162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2fc6898bfeb_0_623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642" name="Google Shape;2642;g2fc6898bfeb_0_6233"/>
          <p:cNvCxnSpPr/>
          <p:nvPr/>
        </p:nvCxnSpPr>
        <p:spPr>
          <a:xfrm>
            <a:off x="1991360" y="1656080"/>
            <a:ext cx="0" cy="424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3" name="Google Shape;2643;g2fc6898bfeb_0_6233"/>
          <p:cNvCxnSpPr/>
          <p:nvPr/>
        </p:nvCxnSpPr>
        <p:spPr>
          <a:xfrm rot="10800000">
            <a:off x="518020" y="5486400"/>
            <a:ext cx="1001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4" name="Google Shape;2644;g2fc6898bfeb_0_6233"/>
          <p:cNvCxnSpPr/>
          <p:nvPr/>
        </p:nvCxnSpPr>
        <p:spPr>
          <a:xfrm>
            <a:off x="2804160" y="1656080"/>
            <a:ext cx="0" cy="383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2645" name="Google Shape;2645;g2fc6898bfeb_0_6233"/>
          <p:cNvCxnSpPr/>
          <p:nvPr/>
        </p:nvCxnSpPr>
        <p:spPr>
          <a:xfrm rot="10800000">
            <a:off x="1991320" y="4851400"/>
            <a:ext cx="8544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2646" name="Google Shape;2646;g2fc6898bfeb_0_6233"/>
          <p:cNvCxnSpPr/>
          <p:nvPr/>
        </p:nvCxnSpPr>
        <p:spPr>
          <a:xfrm rot="10800000">
            <a:off x="2804020" y="1717040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47" name="Google Shape;2647;g2fc6898bfeb_0_6233"/>
          <p:cNvCxnSpPr/>
          <p:nvPr/>
        </p:nvCxnSpPr>
        <p:spPr>
          <a:xfrm rot="10800000">
            <a:off x="2804020" y="2343912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48" name="Google Shape;2648;g2fc6898bfeb_0_6233"/>
          <p:cNvCxnSpPr/>
          <p:nvPr/>
        </p:nvCxnSpPr>
        <p:spPr>
          <a:xfrm rot="10800000">
            <a:off x="2804020" y="2970784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49" name="Google Shape;2649;g2fc6898bfeb_0_6233"/>
          <p:cNvCxnSpPr/>
          <p:nvPr/>
        </p:nvCxnSpPr>
        <p:spPr>
          <a:xfrm rot="10800000">
            <a:off x="2804020" y="3597656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0" name="Google Shape;2650;g2fc6898bfeb_0_6233"/>
          <p:cNvCxnSpPr/>
          <p:nvPr/>
        </p:nvCxnSpPr>
        <p:spPr>
          <a:xfrm rot="10800000">
            <a:off x="2804020" y="4224528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51" name="Google Shape;2651;g2fc6898bfeb_0_6233"/>
          <p:cNvSpPr txBox="1"/>
          <p:nvPr>
            <p:ph idx="2" type="body"/>
          </p:nvPr>
        </p:nvSpPr>
        <p:spPr>
          <a:xfrm>
            <a:off x="417525" y="2950972"/>
            <a:ext cx="14622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2" name="Google Shape;2652;g2fc6898bfeb_0_6233"/>
          <p:cNvSpPr txBox="1"/>
          <p:nvPr>
            <p:ph idx="3" type="body"/>
          </p:nvPr>
        </p:nvSpPr>
        <p:spPr>
          <a:xfrm>
            <a:off x="1991361" y="5592573"/>
            <a:ext cx="8544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g2fc6898bfeb_0_6233"/>
          <p:cNvSpPr txBox="1"/>
          <p:nvPr>
            <p:ph idx="4" type="body"/>
          </p:nvPr>
        </p:nvSpPr>
        <p:spPr>
          <a:xfrm>
            <a:off x="199136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g2fc6898bfeb_0_6233"/>
          <p:cNvSpPr txBox="1"/>
          <p:nvPr>
            <p:ph idx="5" type="body"/>
          </p:nvPr>
        </p:nvSpPr>
        <p:spPr>
          <a:xfrm>
            <a:off x="1991361" y="148793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g2fc6898bfeb_0_6233"/>
          <p:cNvSpPr txBox="1"/>
          <p:nvPr>
            <p:ph idx="6" type="body"/>
          </p:nvPr>
        </p:nvSpPr>
        <p:spPr>
          <a:xfrm>
            <a:off x="997712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6" name="Google Shape;2656;g2fc6898bfeb_0_6233"/>
          <p:cNvSpPr txBox="1"/>
          <p:nvPr>
            <p:ph idx="7" type="body"/>
          </p:nvPr>
        </p:nvSpPr>
        <p:spPr>
          <a:xfrm>
            <a:off x="4859730" y="3652013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7" name="Google Shape;2657;g2fc6898bfeb_0_6233"/>
          <p:cNvSpPr txBox="1"/>
          <p:nvPr>
            <p:ph idx="8" type="body"/>
          </p:nvPr>
        </p:nvSpPr>
        <p:spPr>
          <a:xfrm>
            <a:off x="6929135" y="2707386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8" name="Google Shape;2658;g2fc6898bfeb_0_6233"/>
          <p:cNvSpPr txBox="1"/>
          <p:nvPr>
            <p:ph idx="9" type="body"/>
          </p:nvPr>
        </p:nvSpPr>
        <p:spPr>
          <a:xfrm>
            <a:off x="9001763" y="1774190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g2fc6898bfeb_0_6233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g2fc6898bfeb_0_625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2" name="Google Shape;2662;g2fc6898bfeb_0_6253"/>
          <p:cNvSpPr txBox="1"/>
          <p:nvPr>
            <p:ph idx="2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3" name="Google Shape;2663;g2fc6898bfeb_0_6253"/>
          <p:cNvSpPr txBox="1"/>
          <p:nvPr>
            <p:ph idx="3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4" name="Google Shape;2664;g2fc6898bfeb_0_6253"/>
          <p:cNvSpPr/>
          <p:nvPr>
            <p:ph idx="4" type="pic"/>
          </p:nvPr>
        </p:nvSpPr>
        <p:spPr>
          <a:xfrm>
            <a:off x="5104254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2fc6898bfeb_0_625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g2fc6898bfeb_0_6258"/>
          <p:cNvSpPr txBox="1"/>
          <p:nvPr>
            <p:ph idx="2" type="body"/>
          </p:nvPr>
        </p:nvSpPr>
        <p:spPr>
          <a:xfrm>
            <a:off x="517750" y="5285013"/>
            <a:ext cx="100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g2fc6898bfeb_0_6258"/>
          <p:cNvSpPr txBox="1"/>
          <p:nvPr>
            <p:ph idx="3" type="body"/>
          </p:nvPr>
        </p:nvSpPr>
        <p:spPr>
          <a:xfrm>
            <a:off x="517751" y="5698115"/>
            <a:ext cx="10022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g2fc6898bfeb_0_6258"/>
          <p:cNvSpPr/>
          <p:nvPr>
            <p:ph idx="4" type="pic"/>
          </p:nvPr>
        </p:nvSpPr>
        <p:spPr>
          <a:xfrm>
            <a:off x="517751" y="981075"/>
            <a:ext cx="10022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g2fc6898bfeb_0_626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2" name="Google Shape;2672;g2fc6898bfeb_0_6263"/>
          <p:cNvSpPr/>
          <p:nvPr>
            <p:ph idx="2" type="pic"/>
          </p:nvPr>
        </p:nvSpPr>
        <p:spPr>
          <a:xfrm>
            <a:off x="522925" y="1659074"/>
            <a:ext cx="100200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73" name="Google Shape;2673;g2fc6898bfeb_0_6263"/>
          <p:cNvSpPr txBox="1"/>
          <p:nvPr>
            <p:ph idx="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2fc6898bfeb_0_62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g2fc6898bfeb_0_6267"/>
          <p:cNvSpPr/>
          <p:nvPr>
            <p:ph idx="2" type="pic"/>
          </p:nvPr>
        </p:nvSpPr>
        <p:spPr>
          <a:xfrm>
            <a:off x="522925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77" name="Google Shape;2677;g2fc6898bfeb_0_6267"/>
          <p:cNvSpPr txBox="1"/>
          <p:nvPr>
            <p:ph idx="3" type="body"/>
          </p:nvPr>
        </p:nvSpPr>
        <p:spPr>
          <a:xfrm>
            <a:off x="6134178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8" name="Google Shape;2678;g2fc6898bfeb_0_6267"/>
          <p:cNvSpPr txBox="1"/>
          <p:nvPr>
            <p:ph idx="4" type="body"/>
          </p:nvPr>
        </p:nvSpPr>
        <p:spPr>
          <a:xfrm>
            <a:off x="6134179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fc6898bfeb_0_27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g2fc6898bfeb_0_27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g2fc6898bfeb_0_2767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4" name="Google Shape;484;g2fc6898bfeb_0_2767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5" name="Google Shape;485;g2fc6898bfeb_0_2767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" name="Google Shape;486;g2fc6898bfeb_0_2767"/>
          <p:cNvSpPr/>
          <p:nvPr>
            <p:ph idx="2" type="body"/>
          </p:nvPr>
        </p:nvSpPr>
        <p:spPr>
          <a:xfrm>
            <a:off x="512633" y="95030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7" name="Google Shape;487;g2fc6898bfeb_0_2767"/>
          <p:cNvSpPr txBox="1"/>
          <p:nvPr>
            <p:ph idx="3" type="body"/>
          </p:nvPr>
        </p:nvSpPr>
        <p:spPr>
          <a:xfrm>
            <a:off x="1544812" y="95031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8" name="Google Shape;488;g2fc6898bfeb_0_2767"/>
          <p:cNvSpPr txBox="1"/>
          <p:nvPr>
            <p:ph idx="4" type="body"/>
          </p:nvPr>
        </p:nvSpPr>
        <p:spPr>
          <a:xfrm>
            <a:off x="7195493" y="95031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" name="Google Shape;489;g2fc6898bfeb_0_2767"/>
          <p:cNvSpPr/>
          <p:nvPr>
            <p:ph idx="5" type="body"/>
          </p:nvPr>
        </p:nvSpPr>
        <p:spPr>
          <a:xfrm>
            <a:off x="512633" y="146005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" name="Google Shape;490;g2fc6898bfeb_0_2767"/>
          <p:cNvSpPr txBox="1"/>
          <p:nvPr>
            <p:ph idx="6" type="body"/>
          </p:nvPr>
        </p:nvSpPr>
        <p:spPr>
          <a:xfrm>
            <a:off x="1544812" y="146006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" name="Google Shape;491;g2fc6898bfeb_0_2767"/>
          <p:cNvSpPr txBox="1"/>
          <p:nvPr>
            <p:ph idx="7" type="body"/>
          </p:nvPr>
        </p:nvSpPr>
        <p:spPr>
          <a:xfrm>
            <a:off x="7195493" y="146005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2" name="Google Shape;492;g2fc6898bfeb_0_2767"/>
          <p:cNvSpPr/>
          <p:nvPr>
            <p:ph idx="8" type="body"/>
          </p:nvPr>
        </p:nvSpPr>
        <p:spPr>
          <a:xfrm>
            <a:off x="512633" y="196980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" name="Google Shape;493;g2fc6898bfeb_0_2767"/>
          <p:cNvSpPr txBox="1"/>
          <p:nvPr>
            <p:ph idx="9" type="body"/>
          </p:nvPr>
        </p:nvSpPr>
        <p:spPr>
          <a:xfrm>
            <a:off x="1544812" y="196980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" name="Google Shape;494;g2fc6898bfeb_0_2767"/>
          <p:cNvSpPr txBox="1"/>
          <p:nvPr>
            <p:ph idx="13" type="body"/>
          </p:nvPr>
        </p:nvSpPr>
        <p:spPr>
          <a:xfrm>
            <a:off x="7195493" y="196980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g2fc6898bfeb_0_2767"/>
          <p:cNvSpPr/>
          <p:nvPr>
            <p:ph idx="14" type="body"/>
          </p:nvPr>
        </p:nvSpPr>
        <p:spPr>
          <a:xfrm>
            <a:off x="512633" y="247955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g2fc6898bfeb_0_2767"/>
          <p:cNvSpPr txBox="1"/>
          <p:nvPr>
            <p:ph idx="15" type="body"/>
          </p:nvPr>
        </p:nvSpPr>
        <p:spPr>
          <a:xfrm>
            <a:off x="1544812" y="247955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" name="Google Shape;497;g2fc6898bfeb_0_2767"/>
          <p:cNvSpPr txBox="1"/>
          <p:nvPr>
            <p:ph idx="16" type="body"/>
          </p:nvPr>
        </p:nvSpPr>
        <p:spPr>
          <a:xfrm>
            <a:off x="7195493" y="247955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" name="Google Shape;498;g2fc6898bfeb_0_2767"/>
          <p:cNvSpPr/>
          <p:nvPr>
            <p:ph idx="17" type="body"/>
          </p:nvPr>
        </p:nvSpPr>
        <p:spPr>
          <a:xfrm>
            <a:off x="512633" y="2989301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" name="Google Shape;499;g2fc6898bfeb_0_2767"/>
          <p:cNvSpPr txBox="1"/>
          <p:nvPr>
            <p:ph idx="18" type="body"/>
          </p:nvPr>
        </p:nvSpPr>
        <p:spPr>
          <a:xfrm>
            <a:off x="1544812" y="2989304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g2fc6898bfeb_0_2767"/>
          <p:cNvSpPr txBox="1"/>
          <p:nvPr>
            <p:ph idx="19" type="body"/>
          </p:nvPr>
        </p:nvSpPr>
        <p:spPr>
          <a:xfrm>
            <a:off x="7195493" y="2989302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g2fc6898bfeb_0_2767"/>
          <p:cNvSpPr/>
          <p:nvPr>
            <p:ph idx="20" type="body"/>
          </p:nvPr>
        </p:nvSpPr>
        <p:spPr>
          <a:xfrm>
            <a:off x="512633" y="349904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g2fc6898bfeb_0_2767"/>
          <p:cNvSpPr txBox="1"/>
          <p:nvPr>
            <p:ph idx="21" type="body"/>
          </p:nvPr>
        </p:nvSpPr>
        <p:spPr>
          <a:xfrm>
            <a:off x="1544812" y="349905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" name="Google Shape;503;g2fc6898bfeb_0_2767"/>
          <p:cNvSpPr txBox="1"/>
          <p:nvPr>
            <p:ph idx="22" type="body"/>
          </p:nvPr>
        </p:nvSpPr>
        <p:spPr>
          <a:xfrm>
            <a:off x="7195493" y="349905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g2fc6898bfeb_0_2767"/>
          <p:cNvSpPr/>
          <p:nvPr>
            <p:ph idx="23" type="body"/>
          </p:nvPr>
        </p:nvSpPr>
        <p:spPr>
          <a:xfrm>
            <a:off x="512633" y="400879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g2fc6898bfeb_0_2767"/>
          <p:cNvSpPr txBox="1"/>
          <p:nvPr>
            <p:ph idx="24" type="body"/>
          </p:nvPr>
        </p:nvSpPr>
        <p:spPr>
          <a:xfrm>
            <a:off x="1544812" y="400880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g2fc6898bfeb_0_2767"/>
          <p:cNvSpPr txBox="1"/>
          <p:nvPr>
            <p:ph idx="25" type="body"/>
          </p:nvPr>
        </p:nvSpPr>
        <p:spPr>
          <a:xfrm>
            <a:off x="7195493" y="400879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g2fc6898bfeb_0_2767"/>
          <p:cNvSpPr/>
          <p:nvPr>
            <p:ph idx="26" type="body"/>
          </p:nvPr>
        </p:nvSpPr>
        <p:spPr>
          <a:xfrm>
            <a:off x="512633" y="45185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" name="Google Shape;508;g2fc6898bfeb_0_2767"/>
          <p:cNvSpPr txBox="1"/>
          <p:nvPr>
            <p:ph idx="27" type="body"/>
          </p:nvPr>
        </p:nvSpPr>
        <p:spPr>
          <a:xfrm>
            <a:off x="1544812" y="45185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g2fc6898bfeb_0_2767"/>
          <p:cNvSpPr txBox="1"/>
          <p:nvPr>
            <p:ph idx="28" type="body"/>
          </p:nvPr>
        </p:nvSpPr>
        <p:spPr>
          <a:xfrm>
            <a:off x="7195493" y="45185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g2fc6898bfeb_0_2767"/>
          <p:cNvSpPr/>
          <p:nvPr>
            <p:ph idx="29" type="body"/>
          </p:nvPr>
        </p:nvSpPr>
        <p:spPr>
          <a:xfrm>
            <a:off x="512633" y="502829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g2fc6898bfeb_0_2767"/>
          <p:cNvSpPr txBox="1"/>
          <p:nvPr>
            <p:ph idx="30" type="body"/>
          </p:nvPr>
        </p:nvSpPr>
        <p:spPr>
          <a:xfrm>
            <a:off x="1544812" y="502829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g2fc6898bfeb_0_2767"/>
          <p:cNvSpPr txBox="1"/>
          <p:nvPr>
            <p:ph idx="31" type="body"/>
          </p:nvPr>
        </p:nvSpPr>
        <p:spPr>
          <a:xfrm>
            <a:off x="7195493" y="502829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g2fc6898bfeb_0_2767"/>
          <p:cNvSpPr/>
          <p:nvPr>
            <p:ph idx="32" type="body"/>
          </p:nvPr>
        </p:nvSpPr>
        <p:spPr>
          <a:xfrm>
            <a:off x="512633" y="55380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" name="Google Shape;514;g2fc6898bfeb_0_2767"/>
          <p:cNvSpPr txBox="1"/>
          <p:nvPr>
            <p:ph idx="33" type="body"/>
          </p:nvPr>
        </p:nvSpPr>
        <p:spPr>
          <a:xfrm>
            <a:off x="1544812" y="55380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g2fc6898bfeb_0_2767"/>
          <p:cNvSpPr txBox="1"/>
          <p:nvPr>
            <p:ph idx="34" type="body"/>
          </p:nvPr>
        </p:nvSpPr>
        <p:spPr>
          <a:xfrm>
            <a:off x="7195493" y="55380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16" name="Google Shape;516;g2fc6898bfeb_0_27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2fc6898bfeb_0_6272"/>
          <p:cNvSpPr/>
          <p:nvPr>
            <p:ph idx="2" type="pic"/>
          </p:nvPr>
        </p:nvSpPr>
        <p:spPr>
          <a:xfrm>
            <a:off x="522925" y="1659074"/>
            <a:ext cx="5477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81" name="Google Shape;2681;g2fc6898bfeb_0_627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g2fc6898bfeb_0_6272"/>
          <p:cNvSpPr/>
          <p:nvPr>
            <p:ph idx="3" type="body"/>
          </p:nvPr>
        </p:nvSpPr>
        <p:spPr>
          <a:xfrm>
            <a:off x="5083728" y="19002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g2fc6898bfeb_0_6272"/>
          <p:cNvSpPr/>
          <p:nvPr>
            <p:ph idx="4" type="body"/>
          </p:nvPr>
        </p:nvSpPr>
        <p:spPr>
          <a:xfrm>
            <a:off x="5083728" y="32553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4" name="Google Shape;2684;g2fc6898bfeb_0_6272"/>
          <p:cNvSpPr/>
          <p:nvPr>
            <p:ph idx="5" type="body"/>
          </p:nvPr>
        </p:nvSpPr>
        <p:spPr>
          <a:xfrm>
            <a:off x="5083728" y="4573055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5" name="Google Shape;2685;g2fc6898bfeb_0_6272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2fc6898bfeb_0_627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g2fc6898bfeb_0_6279"/>
          <p:cNvSpPr txBox="1"/>
          <p:nvPr>
            <p:ph idx="2" type="body"/>
          </p:nvPr>
        </p:nvSpPr>
        <p:spPr>
          <a:xfrm>
            <a:off x="479380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9" name="Google Shape;2689;g2fc6898bfeb_0_6279"/>
          <p:cNvSpPr txBox="1"/>
          <p:nvPr>
            <p:ph idx="3" type="body"/>
          </p:nvPr>
        </p:nvSpPr>
        <p:spPr>
          <a:xfrm>
            <a:off x="479380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0" name="Google Shape;2690;g2fc6898bfeb_0_6279"/>
          <p:cNvSpPr txBox="1"/>
          <p:nvPr>
            <p:ph idx="4" type="body"/>
          </p:nvPr>
        </p:nvSpPr>
        <p:spPr>
          <a:xfrm>
            <a:off x="479380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g2fc6898bfeb_0_6279"/>
          <p:cNvSpPr txBox="1"/>
          <p:nvPr>
            <p:ph idx="5" type="body"/>
          </p:nvPr>
        </p:nvSpPr>
        <p:spPr>
          <a:xfrm>
            <a:off x="3057327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g2fc6898bfeb_0_6279"/>
          <p:cNvSpPr txBox="1"/>
          <p:nvPr>
            <p:ph idx="6" type="body"/>
          </p:nvPr>
        </p:nvSpPr>
        <p:spPr>
          <a:xfrm>
            <a:off x="3057327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3" name="Google Shape;2693;g2fc6898bfeb_0_6279"/>
          <p:cNvSpPr txBox="1"/>
          <p:nvPr>
            <p:ph idx="7" type="body"/>
          </p:nvPr>
        </p:nvSpPr>
        <p:spPr>
          <a:xfrm>
            <a:off x="5635274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g2fc6898bfeb_0_6279"/>
          <p:cNvSpPr txBox="1"/>
          <p:nvPr>
            <p:ph idx="8" type="body"/>
          </p:nvPr>
        </p:nvSpPr>
        <p:spPr>
          <a:xfrm>
            <a:off x="5635274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g2fc6898bfeb_0_6279"/>
          <p:cNvSpPr txBox="1"/>
          <p:nvPr>
            <p:ph idx="9" type="body"/>
          </p:nvPr>
        </p:nvSpPr>
        <p:spPr>
          <a:xfrm>
            <a:off x="8213221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6" name="Google Shape;2696;g2fc6898bfeb_0_6279"/>
          <p:cNvSpPr txBox="1"/>
          <p:nvPr>
            <p:ph idx="13" type="body"/>
          </p:nvPr>
        </p:nvSpPr>
        <p:spPr>
          <a:xfrm>
            <a:off x="8213221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7" name="Google Shape;2697;g2fc6898bfeb_0_6279"/>
          <p:cNvSpPr txBox="1"/>
          <p:nvPr>
            <p:ph idx="14" type="body"/>
          </p:nvPr>
        </p:nvSpPr>
        <p:spPr>
          <a:xfrm>
            <a:off x="3057326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g2fc6898bfeb_0_6279"/>
          <p:cNvSpPr txBox="1"/>
          <p:nvPr>
            <p:ph idx="15" type="body"/>
          </p:nvPr>
        </p:nvSpPr>
        <p:spPr>
          <a:xfrm>
            <a:off x="5635272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g2fc6898bfeb_0_6279"/>
          <p:cNvSpPr txBox="1"/>
          <p:nvPr>
            <p:ph idx="16" type="body"/>
          </p:nvPr>
        </p:nvSpPr>
        <p:spPr>
          <a:xfrm>
            <a:off x="8213217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0" name="Google Shape;2700;g2fc6898bfeb_0_6279"/>
          <p:cNvSpPr/>
          <p:nvPr>
            <p:ph idx="17" type="pic"/>
          </p:nvPr>
        </p:nvSpPr>
        <p:spPr>
          <a:xfrm>
            <a:off x="522925" y="981075"/>
            <a:ext cx="10020000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2fc6898bfeb_0_62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g2fc6898bfeb_0_6294"/>
          <p:cNvSpPr/>
          <p:nvPr>
            <p:ph idx="2" type="pic"/>
          </p:nvPr>
        </p:nvSpPr>
        <p:spPr>
          <a:xfrm>
            <a:off x="3413272" y="1692126"/>
            <a:ext cx="4221300" cy="41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04" name="Google Shape;2704;g2fc6898bfeb_0_6294"/>
          <p:cNvSpPr/>
          <p:nvPr>
            <p:ph idx="3" type="body"/>
          </p:nvPr>
        </p:nvSpPr>
        <p:spPr>
          <a:xfrm>
            <a:off x="7083846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g2fc6898bfeb_0_6294"/>
          <p:cNvSpPr/>
          <p:nvPr>
            <p:ph idx="4" type="body"/>
          </p:nvPr>
        </p:nvSpPr>
        <p:spPr>
          <a:xfrm>
            <a:off x="7083846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g2fc6898bfeb_0_6294"/>
          <p:cNvSpPr/>
          <p:nvPr>
            <p:ph idx="5" type="body"/>
          </p:nvPr>
        </p:nvSpPr>
        <p:spPr>
          <a:xfrm>
            <a:off x="504818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7" name="Google Shape;2707;g2fc6898bfeb_0_6294"/>
          <p:cNvSpPr/>
          <p:nvPr>
            <p:ph idx="6" type="body"/>
          </p:nvPr>
        </p:nvSpPr>
        <p:spPr>
          <a:xfrm>
            <a:off x="504818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g2fc6898bfeb_0_6294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2fc6898bfeb_0_6302"/>
          <p:cNvSpPr/>
          <p:nvPr>
            <p:ph idx="2" type="pic"/>
          </p:nvPr>
        </p:nvSpPr>
        <p:spPr>
          <a:xfrm>
            <a:off x="522925" y="1659074"/>
            <a:ext cx="10020000" cy="19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11" name="Google Shape;2711;g2fc6898bfeb_0_630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g2fc6898bfeb_0_6302"/>
          <p:cNvSpPr/>
          <p:nvPr>
            <p:ph idx="3" type="body"/>
          </p:nvPr>
        </p:nvSpPr>
        <p:spPr>
          <a:xfrm>
            <a:off x="516328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g2fc6898bfeb_0_6302"/>
          <p:cNvSpPr txBox="1"/>
          <p:nvPr>
            <p:ph idx="4" type="body"/>
          </p:nvPr>
        </p:nvSpPr>
        <p:spPr>
          <a:xfrm>
            <a:off x="504818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4" name="Google Shape;2714;g2fc6898bfeb_0_6302"/>
          <p:cNvSpPr/>
          <p:nvPr>
            <p:ph idx="5" type="body"/>
          </p:nvPr>
        </p:nvSpPr>
        <p:spPr>
          <a:xfrm>
            <a:off x="2571835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5" name="Google Shape;2715;g2fc6898bfeb_0_6302"/>
          <p:cNvSpPr/>
          <p:nvPr>
            <p:ph idx="6" type="body"/>
          </p:nvPr>
        </p:nvSpPr>
        <p:spPr>
          <a:xfrm>
            <a:off x="4627342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g2fc6898bfeb_0_6302"/>
          <p:cNvSpPr/>
          <p:nvPr>
            <p:ph idx="7" type="body"/>
          </p:nvPr>
        </p:nvSpPr>
        <p:spPr>
          <a:xfrm>
            <a:off x="6682849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g2fc6898bfeb_0_6302"/>
          <p:cNvSpPr/>
          <p:nvPr>
            <p:ph idx="8" type="body"/>
          </p:nvPr>
        </p:nvSpPr>
        <p:spPr>
          <a:xfrm>
            <a:off x="8738357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g2fc6898bfeb_0_6302"/>
          <p:cNvSpPr txBox="1"/>
          <p:nvPr>
            <p:ph idx="9" type="body"/>
          </p:nvPr>
        </p:nvSpPr>
        <p:spPr>
          <a:xfrm>
            <a:off x="2558584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g2fc6898bfeb_0_6302"/>
          <p:cNvSpPr txBox="1"/>
          <p:nvPr>
            <p:ph idx="13" type="body"/>
          </p:nvPr>
        </p:nvSpPr>
        <p:spPr>
          <a:xfrm>
            <a:off x="4612350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g2fc6898bfeb_0_6302"/>
          <p:cNvSpPr txBox="1"/>
          <p:nvPr>
            <p:ph idx="14" type="body"/>
          </p:nvPr>
        </p:nvSpPr>
        <p:spPr>
          <a:xfrm>
            <a:off x="6666116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1" name="Google Shape;2721;g2fc6898bfeb_0_6302"/>
          <p:cNvSpPr txBox="1"/>
          <p:nvPr>
            <p:ph idx="15" type="body"/>
          </p:nvPr>
        </p:nvSpPr>
        <p:spPr>
          <a:xfrm>
            <a:off x="8719883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2" name="Google Shape;2722;g2fc6898bfeb_0_6302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2fc6898bfeb_0_631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5" name="Google Shape;2725;g2fc6898bfeb_0_6316"/>
          <p:cNvSpPr/>
          <p:nvPr>
            <p:ph idx="2" type="pic"/>
          </p:nvPr>
        </p:nvSpPr>
        <p:spPr>
          <a:xfrm>
            <a:off x="6239467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26" name="Google Shape;2726;g2fc6898bfeb_0_6316"/>
          <p:cNvSpPr/>
          <p:nvPr>
            <p:ph idx="3" type="pic"/>
          </p:nvPr>
        </p:nvSpPr>
        <p:spPr>
          <a:xfrm>
            <a:off x="6239467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27" name="Google Shape;2727;g2fc6898bfeb_0_6316"/>
          <p:cNvSpPr txBox="1"/>
          <p:nvPr>
            <p:ph idx="4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8" name="Google Shape;2728;g2fc6898bfeb_0_6316"/>
          <p:cNvSpPr txBox="1"/>
          <p:nvPr>
            <p:ph idx="5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2fc6898bfeb_0_632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g2fc6898bfeb_0_6322"/>
          <p:cNvSpPr/>
          <p:nvPr>
            <p:ph idx="2" type="pic"/>
          </p:nvPr>
        </p:nvSpPr>
        <p:spPr>
          <a:xfrm>
            <a:off x="7359516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2" name="Google Shape;2732;g2fc6898bfeb_0_6322"/>
          <p:cNvSpPr/>
          <p:nvPr>
            <p:ph idx="3" type="pic"/>
          </p:nvPr>
        </p:nvSpPr>
        <p:spPr>
          <a:xfrm>
            <a:off x="3916370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3" name="Google Shape;2733;g2fc6898bfeb_0_6322"/>
          <p:cNvSpPr txBox="1"/>
          <p:nvPr>
            <p:ph idx="4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4" name="Google Shape;2734;g2fc6898bfeb_0_6322"/>
          <p:cNvSpPr txBox="1"/>
          <p:nvPr>
            <p:ph idx="5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2fc6898bfeb_0_632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g2fc6898bfeb_0_6328"/>
          <p:cNvSpPr/>
          <p:nvPr>
            <p:ph idx="2" type="pic"/>
          </p:nvPr>
        </p:nvSpPr>
        <p:spPr>
          <a:xfrm>
            <a:off x="519854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8" name="Google Shape;2738;g2fc6898bfeb_0_6328"/>
          <p:cNvSpPr/>
          <p:nvPr>
            <p:ph idx="3" type="pic"/>
          </p:nvPr>
        </p:nvSpPr>
        <p:spPr>
          <a:xfrm>
            <a:off x="5665310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9" name="Google Shape;2739;g2fc6898bfeb_0_6328"/>
          <p:cNvSpPr txBox="1"/>
          <p:nvPr>
            <p:ph idx="4" type="body"/>
          </p:nvPr>
        </p:nvSpPr>
        <p:spPr>
          <a:xfrm>
            <a:off x="417525" y="809252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0" name="Google Shape;2740;g2fc6898bfeb_0_6328"/>
          <p:cNvSpPr txBox="1"/>
          <p:nvPr>
            <p:ph idx="5" type="body"/>
          </p:nvPr>
        </p:nvSpPr>
        <p:spPr>
          <a:xfrm>
            <a:off x="417526" y="2148923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2fc6898bfeb_0_633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3" name="Google Shape;2743;g2fc6898bfeb_0_6334"/>
          <p:cNvSpPr txBox="1"/>
          <p:nvPr>
            <p:ph idx="2" type="body"/>
          </p:nvPr>
        </p:nvSpPr>
        <p:spPr>
          <a:xfrm>
            <a:off x="522925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4" name="Google Shape;2744;g2fc6898bfeb_0_6334"/>
          <p:cNvSpPr txBox="1"/>
          <p:nvPr>
            <p:ph idx="3" type="body"/>
          </p:nvPr>
        </p:nvSpPr>
        <p:spPr>
          <a:xfrm>
            <a:off x="522925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5" name="Google Shape;2745;g2fc6898bfeb_0_6334"/>
          <p:cNvSpPr/>
          <p:nvPr>
            <p:ph idx="4" type="pic"/>
          </p:nvPr>
        </p:nvSpPr>
        <p:spPr>
          <a:xfrm>
            <a:off x="522925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46" name="Google Shape;2746;g2fc6898bfeb_0_6334"/>
          <p:cNvSpPr/>
          <p:nvPr>
            <p:ph idx="5" type="pic"/>
          </p:nvPr>
        </p:nvSpPr>
        <p:spPr>
          <a:xfrm>
            <a:off x="5659328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47" name="Google Shape;2747;g2fc6898bfeb_0_6334"/>
          <p:cNvSpPr txBox="1"/>
          <p:nvPr>
            <p:ph idx="6" type="body"/>
          </p:nvPr>
        </p:nvSpPr>
        <p:spPr>
          <a:xfrm>
            <a:off x="5659328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8" name="Google Shape;2748;g2fc6898bfeb_0_6334"/>
          <p:cNvSpPr txBox="1"/>
          <p:nvPr>
            <p:ph idx="7" type="body"/>
          </p:nvPr>
        </p:nvSpPr>
        <p:spPr>
          <a:xfrm>
            <a:off x="5659328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2fc6898bfeb_0_63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1" name="Google Shape;2751;g2fc6898bfeb_0_6342"/>
          <p:cNvSpPr/>
          <p:nvPr>
            <p:ph idx="2" type="pic"/>
          </p:nvPr>
        </p:nvSpPr>
        <p:spPr>
          <a:xfrm>
            <a:off x="522925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2" name="Google Shape;2752;g2fc6898bfeb_0_6342"/>
          <p:cNvSpPr/>
          <p:nvPr>
            <p:ph idx="3" type="pic"/>
          </p:nvPr>
        </p:nvSpPr>
        <p:spPr>
          <a:xfrm>
            <a:off x="522925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3" name="Google Shape;2753;g2fc6898bfeb_0_6342"/>
          <p:cNvSpPr txBox="1"/>
          <p:nvPr>
            <p:ph idx="4" type="body"/>
          </p:nvPr>
        </p:nvSpPr>
        <p:spPr>
          <a:xfrm>
            <a:off x="4977405" y="2224116"/>
            <a:ext cx="670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4" name="Google Shape;2754;g2fc6898bfeb_0_6342"/>
          <p:cNvSpPr txBox="1"/>
          <p:nvPr>
            <p:ph idx="5" type="body"/>
          </p:nvPr>
        </p:nvSpPr>
        <p:spPr>
          <a:xfrm>
            <a:off x="4977405" y="2969839"/>
            <a:ext cx="6702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g2fc6898bfeb_0_634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7" name="Google Shape;2757;g2fc6898bfeb_0_6348"/>
          <p:cNvSpPr/>
          <p:nvPr>
            <p:ph idx="2" type="pic"/>
          </p:nvPr>
        </p:nvSpPr>
        <p:spPr>
          <a:xfrm>
            <a:off x="51974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8" name="Google Shape;2758;g2fc6898bfeb_0_6348"/>
          <p:cNvSpPr/>
          <p:nvPr>
            <p:ph idx="3" type="pic"/>
          </p:nvPr>
        </p:nvSpPr>
        <p:spPr>
          <a:xfrm>
            <a:off x="565932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9" name="Google Shape;2759;g2fc6898bfeb_0_6348"/>
          <p:cNvSpPr txBox="1"/>
          <p:nvPr>
            <p:ph idx="4" type="body"/>
          </p:nvPr>
        </p:nvSpPr>
        <p:spPr>
          <a:xfrm>
            <a:off x="453736" y="3735826"/>
            <a:ext cx="1008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0" name="Google Shape;2760;g2fc6898bfeb_0_6348"/>
          <p:cNvSpPr txBox="1"/>
          <p:nvPr>
            <p:ph idx="5" type="body"/>
          </p:nvPr>
        </p:nvSpPr>
        <p:spPr>
          <a:xfrm>
            <a:off x="453736" y="4481549"/>
            <a:ext cx="10080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fc6898bfeb_0_28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g2fc6898bfeb_0_28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g2fc6898bfeb_0_280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1" name="Google Shape;521;g2fc6898bfeb_0_280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2" name="Google Shape;522;g2fc6898bfeb_0_28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2fc6898bfeb_0_2804"/>
          <p:cNvSpPr txBox="1"/>
          <p:nvPr>
            <p:ph idx="1" type="body"/>
          </p:nvPr>
        </p:nvSpPr>
        <p:spPr>
          <a:xfrm>
            <a:off x="417525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24" name="Google Shape;524;g2fc6898bfeb_0_2804"/>
          <p:cNvCxnSpPr/>
          <p:nvPr/>
        </p:nvCxnSpPr>
        <p:spPr>
          <a:xfrm>
            <a:off x="0" y="2325990"/>
            <a:ext cx="10521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5" name="Google Shape;525;g2fc6898bfeb_0_2804"/>
          <p:cNvSpPr txBox="1"/>
          <p:nvPr>
            <p:ph idx="2" type="body"/>
          </p:nvPr>
        </p:nvSpPr>
        <p:spPr>
          <a:xfrm>
            <a:off x="417525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" name="Google Shape;526;g2fc6898bfeb_0_2804"/>
          <p:cNvSpPr txBox="1"/>
          <p:nvPr>
            <p:ph idx="3" type="body"/>
          </p:nvPr>
        </p:nvSpPr>
        <p:spPr>
          <a:xfrm>
            <a:off x="417525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g2fc6898bfeb_0_2804"/>
          <p:cNvSpPr txBox="1"/>
          <p:nvPr>
            <p:ph idx="4" type="body"/>
          </p:nvPr>
        </p:nvSpPr>
        <p:spPr>
          <a:xfrm>
            <a:off x="2990750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g2fc6898bfeb_0_2804"/>
          <p:cNvSpPr txBox="1"/>
          <p:nvPr>
            <p:ph idx="5" type="body"/>
          </p:nvPr>
        </p:nvSpPr>
        <p:spPr>
          <a:xfrm>
            <a:off x="55562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" name="Google Shape;529;g2fc6898bfeb_0_2804"/>
          <p:cNvSpPr txBox="1"/>
          <p:nvPr>
            <p:ph idx="6" type="body"/>
          </p:nvPr>
        </p:nvSpPr>
        <p:spPr>
          <a:xfrm>
            <a:off x="81199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" name="Google Shape;530;g2fc6898bfeb_0_2804"/>
          <p:cNvSpPr/>
          <p:nvPr/>
        </p:nvSpPr>
        <p:spPr>
          <a:xfrm rot="5400000">
            <a:off x="51129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2fc6898bfeb_0_2804"/>
          <p:cNvSpPr/>
          <p:nvPr/>
        </p:nvSpPr>
        <p:spPr>
          <a:xfrm rot="5400000">
            <a:off x="30735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g2fc6898bfeb_0_2804"/>
          <p:cNvSpPr/>
          <p:nvPr/>
        </p:nvSpPr>
        <p:spPr>
          <a:xfrm rot="5400000">
            <a:off x="563574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g2fc6898bfeb_0_2804"/>
          <p:cNvSpPr/>
          <p:nvPr/>
        </p:nvSpPr>
        <p:spPr>
          <a:xfrm rot="5400000">
            <a:off x="82043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g2fc6898bfeb_0_2804"/>
          <p:cNvSpPr/>
          <p:nvPr/>
        </p:nvSpPr>
        <p:spPr>
          <a:xfrm rot="-5400000">
            <a:off x="10439618" y="227964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g2fc6898bfeb_0_2804"/>
          <p:cNvSpPr txBox="1"/>
          <p:nvPr>
            <p:ph idx="7" type="body"/>
          </p:nvPr>
        </p:nvSpPr>
        <p:spPr>
          <a:xfrm>
            <a:off x="417525" y="835144"/>
            <a:ext cx="11261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" name="Google Shape;536;g2fc6898bfeb_0_2804"/>
          <p:cNvSpPr txBox="1"/>
          <p:nvPr>
            <p:ph idx="8" type="body"/>
          </p:nvPr>
        </p:nvSpPr>
        <p:spPr>
          <a:xfrm>
            <a:off x="2990750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7" name="Google Shape;537;g2fc6898bfeb_0_2804"/>
          <p:cNvSpPr txBox="1"/>
          <p:nvPr>
            <p:ph idx="9" type="body"/>
          </p:nvPr>
        </p:nvSpPr>
        <p:spPr>
          <a:xfrm>
            <a:off x="2990750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8" name="Google Shape;538;g2fc6898bfeb_0_2804"/>
          <p:cNvSpPr txBox="1"/>
          <p:nvPr>
            <p:ph idx="13" type="body"/>
          </p:nvPr>
        </p:nvSpPr>
        <p:spPr>
          <a:xfrm>
            <a:off x="55562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9" name="Google Shape;539;g2fc6898bfeb_0_2804"/>
          <p:cNvSpPr txBox="1"/>
          <p:nvPr>
            <p:ph idx="14" type="body"/>
          </p:nvPr>
        </p:nvSpPr>
        <p:spPr>
          <a:xfrm>
            <a:off x="55562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0" name="Google Shape;540;g2fc6898bfeb_0_2804"/>
          <p:cNvSpPr txBox="1"/>
          <p:nvPr>
            <p:ph idx="15" type="body"/>
          </p:nvPr>
        </p:nvSpPr>
        <p:spPr>
          <a:xfrm>
            <a:off x="81199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" name="Google Shape;541;g2fc6898bfeb_0_2804"/>
          <p:cNvSpPr txBox="1"/>
          <p:nvPr>
            <p:ph idx="16" type="body"/>
          </p:nvPr>
        </p:nvSpPr>
        <p:spPr>
          <a:xfrm>
            <a:off x="81199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" name="Google Shape;542;g2fc6898bfeb_0_2804"/>
          <p:cNvSpPr txBox="1"/>
          <p:nvPr>
            <p:ph idx="17" type="body"/>
          </p:nvPr>
        </p:nvSpPr>
        <p:spPr>
          <a:xfrm>
            <a:off x="417524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" name="Google Shape;543;g2fc6898bfeb_0_2804"/>
          <p:cNvSpPr txBox="1"/>
          <p:nvPr>
            <p:ph idx="18" type="body"/>
          </p:nvPr>
        </p:nvSpPr>
        <p:spPr>
          <a:xfrm>
            <a:off x="2990750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4" name="Google Shape;544;g2fc6898bfeb_0_2804"/>
          <p:cNvSpPr txBox="1"/>
          <p:nvPr>
            <p:ph idx="19" type="body"/>
          </p:nvPr>
        </p:nvSpPr>
        <p:spPr>
          <a:xfrm>
            <a:off x="5556283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" name="Google Shape;545;g2fc6898bfeb_0_2804"/>
          <p:cNvSpPr txBox="1"/>
          <p:nvPr>
            <p:ph idx="20" type="body"/>
          </p:nvPr>
        </p:nvSpPr>
        <p:spPr>
          <a:xfrm>
            <a:off x="8119985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g2fc6898bfeb_0_2804"/>
          <p:cNvSpPr txBox="1"/>
          <p:nvPr>
            <p:ph idx="2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g2fc6898bfeb_0_635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3" name="Google Shape;2763;g2fc6898bfeb_0_6354"/>
          <p:cNvSpPr/>
          <p:nvPr>
            <p:ph idx="2" type="pic"/>
          </p:nvPr>
        </p:nvSpPr>
        <p:spPr>
          <a:xfrm>
            <a:off x="522925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64" name="Google Shape;2764;g2fc6898bfeb_0_6354"/>
          <p:cNvSpPr/>
          <p:nvPr>
            <p:ph idx="3" type="pic"/>
          </p:nvPr>
        </p:nvSpPr>
        <p:spPr>
          <a:xfrm>
            <a:off x="5659328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65" name="Google Shape;2765;g2fc6898bfeb_0_6354"/>
          <p:cNvSpPr txBox="1"/>
          <p:nvPr>
            <p:ph idx="4" type="body"/>
          </p:nvPr>
        </p:nvSpPr>
        <p:spPr>
          <a:xfrm>
            <a:off x="506053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6" name="Google Shape;2766;g2fc6898bfeb_0_6354"/>
          <p:cNvSpPr txBox="1"/>
          <p:nvPr>
            <p:ph idx="5" type="body"/>
          </p:nvPr>
        </p:nvSpPr>
        <p:spPr>
          <a:xfrm>
            <a:off x="506053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7" name="Google Shape;2767;g2fc6898bfeb_0_6354"/>
          <p:cNvSpPr txBox="1"/>
          <p:nvPr>
            <p:ph idx="6" type="body"/>
          </p:nvPr>
        </p:nvSpPr>
        <p:spPr>
          <a:xfrm>
            <a:off x="506053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768" name="Google Shape;2768;g2fc6898bfeb_0_6354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69" name="Google Shape;2769;g2fc6898bfeb_0_6354"/>
          <p:cNvSpPr txBox="1"/>
          <p:nvPr>
            <p:ph idx="7" type="body"/>
          </p:nvPr>
        </p:nvSpPr>
        <p:spPr>
          <a:xfrm>
            <a:off x="5642456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0" name="Google Shape;2770;g2fc6898bfeb_0_6354"/>
          <p:cNvSpPr txBox="1"/>
          <p:nvPr>
            <p:ph idx="8" type="body"/>
          </p:nvPr>
        </p:nvSpPr>
        <p:spPr>
          <a:xfrm>
            <a:off x="5642456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1" name="Google Shape;2771;g2fc6898bfeb_0_6354"/>
          <p:cNvSpPr txBox="1"/>
          <p:nvPr>
            <p:ph idx="9" type="body"/>
          </p:nvPr>
        </p:nvSpPr>
        <p:spPr>
          <a:xfrm>
            <a:off x="5642456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772" name="Google Shape;2772;g2fc6898bfeb_0_6354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3" name="Google Shape;2773;g2fc6898bfeb_0_6354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g2fc6898bfeb_0_63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6" name="Google Shape;2776;g2fc6898bfeb_0_6367"/>
          <p:cNvSpPr/>
          <p:nvPr>
            <p:ph idx="2" type="body"/>
          </p:nvPr>
        </p:nvSpPr>
        <p:spPr>
          <a:xfrm>
            <a:off x="505310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7" name="Google Shape;2777;g2fc6898bfeb_0_6367"/>
          <p:cNvSpPr txBox="1"/>
          <p:nvPr>
            <p:ph idx="3" type="body"/>
          </p:nvPr>
        </p:nvSpPr>
        <p:spPr>
          <a:xfrm>
            <a:off x="644634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8" name="Google Shape;2778;g2fc6898bfeb_0_6367"/>
          <p:cNvSpPr/>
          <p:nvPr>
            <p:ph idx="4" type="body"/>
          </p:nvPr>
        </p:nvSpPr>
        <p:spPr>
          <a:xfrm>
            <a:off x="308548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9" name="Google Shape;2779;g2fc6898bfeb_0_6367"/>
          <p:cNvSpPr/>
          <p:nvPr>
            <p:ph idx="5" type="body"/>
          </p:nvPr>
        </p:nvSpPr>
        <p:spPr>
          <a:xfrm>
            <a:off x="566706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0" name="Google Shape;2780;g2fc6898bfeb_0_6367"/>
          <p:cNvSpPr/>
          <p:nvPr>
            <p:ph idx="6" type="body"/>
          </p:nvPr>
        </p:nvSpPr>
        <p:spPr>
          <a:xfrm>
            <a:off x="824864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1" name="Google Shape;2781;g2fc6898bfeb_0_6367"/>
          <p:cNvSpPr/>
          <p:nvPr>
            <p:ph idx="7" type="pic"/>
          </p:nvPr>
        </p:nvSpPr>
        <p:spPr>
          <a:xfrm>
            <a:off x="522925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82" name="Google Shape;2782;g2fc6898bfeb_0_6367"/>
          <p:cNvSpPr/>
          <p:nvPr>
            <p:ph idx="8" type="pic"/>
          </p:nvPr>
        </p:nvSpPr>
        <p:spPr>
          <a:xfrm>
            <a:off x="5659328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83" name="Google Shape;2783;g2fc6898bfeb_0_6367"/>
          <p:cNvSpPr txBox="1"/>
          <p:nvPr>
            <p:ph idx="9" type="body"/>
          </p:nvPr>
        </p:nvSpPr>
        <p:spPr>
          <a:xfrm>
            <a:off x="322480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4" name="Google Shape;2784;g2fc6898bfeb_0_6367"/>
          <p:cNvSpPr txBox="1"/>
          <p:nvPr>
            <p:ph idx="13" type="body"/>
          </p:nvPr>
        </p:nvSpPr>
        <p:spPr>
          <a:xfrm>
            <a:off x="580638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5" name="Google Shape;2785;g2fc6898bfeb_0_6367"/>
          <p:cNvSpPr txBox="1"/>
          <p:nvPr>
            <p:ph idx="14" type="body"/>
          </p:nvPr>
        </p:nvSpPr>
        <p:spPr>
          <a:xfrm>
            <a:off x="838796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6" name="Google Shape;2786;g2fc6898bfeb_0_6367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g2fc6898bfeb_0_638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9" name="Google Shape;2789;g2fc6898bfeb_0_6380"/>
          <p:cNvSpPr/>
          <p:nvPr>
            <p:ph idx="2" type="pic"/>
          </p:nvPr>
        </p:nvSpPr>
        <p:spPr>
          <a:xfrm>
            <a:off x="52292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0" name="Google Shape;2790;g2fc6898bfeb_0_6380"/>
          <p:cNvSpPr txBox="1"/>
          <p:nvPr>
            <p:ph idx="3" type="body"/>
          </p:nvPr>
        </p:nvSpPr>
        <p:spPr>
          <a:xfrm>
            <a:off x="44798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1" name="Google Shape;2791;g2fc6898bfeb_0_6380"/>
          <p:cNvSpPr txBox="1"/>
          <p:nvPr>
            <p:ph idx="4" type="body"/>
          </p:nvPr>
        </p:nvSpPr>
        <p:spPr>
          <a:xfrm>
            <a:off x="44798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2" name="Google Shape;2792;g2fc6898bfeb_0_6380"/>
          <p:cNvSpPr/>
          <p:nvPr>
            <p:ph idx="5" type="pic"/>
          </p:nvPr>
        </p:nvSpPr>
        <p:spPr>
          <a:xfrm>
            <a:off x="393046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3" name="Google Shape;2793;g2fc6898bfeb_0_6380"/>
          <p:cNvSpPr txBox="1"/>
          <p:nvPr>
            <p:ph idx="6" type="body"/>
          </p:nvPr>
        </p:nvSpPr>
        <p:spPr>
          <a:xfrm>
            <a:off x="385552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4" name="Google Shape;2794;g2fc6898bfeb_0_6380"/>
          <p:cNvSpPr/>
          <p:nvPr>
            <p:ph idx="7" type="pic"/>
          </p:nvPr>
        </p:nvSpPr>
        <p:spPr>
          <a:xfrm>
            <a:off x="7347059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5" name="Google Shape;2795;g2fc6898bfeb_0_6380"/>
          <p:cNvSpPr txBox="1"/>
          <p:nvPr>
            <p:ph idx="8" type="body"/>
          </p:nvPr>
        </p:nvSpPr>
        <p:spPr>
          <a:xfrm>
            <a:off x="7272115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6" name="Google Shape;2796;g2fc6898bfeb_0_6380"/>
          <p:cNvSpPr txBox="1"/>
          <p:nvPr>
            <p:ph idx="9" type="body"/>
          </p:nvPr>
        </p:nvSpPr>
        <p:spPr>
          <a:xfrm>
            <a:off x="385552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7" name="Google Shape;2797;g2fc6898bfeb_0_6380"/>
          <p:cNvSpPr txBox="1"/>
          <p:nvPr>
            <p:ph idx="13" type="body"/>
          </p:nvPr>
        </p:nvSpPr>
        <p:spPr>
          <a:xfrm>
            <a:off x="7272116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8" name="Google Shape;2798;g2fc6898bfeb_0_6380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g2fc6898bfeb_0_639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1" name="Google Shape;2801;g2fc6898bfeb_0_6392"/>
          <p:cNvSpPr/>
          <p:nvPr>
            <p:ph idx="2" type="pic"/>
          </p:nvPr>
        </p:nvSpPr>
        <p:spPr>
          <a:xfrm>
            <a:off x="7359516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2" name="Google Shape;2802;g2fc6898bfeb_0_6392"/>
          <p:cNvSpPr/>
          <p:nvPr>
            <p:ph idx="3" type="pic"/>
          </p:nvPr>
        </p:nvSpPr>
        <p:spPr>
          <a:xfrm>
            <a:off x="3916370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3" name="Google Shape;2803;g2fc6898bfeb_0_6392"/>
          <p:cNvSpPr/>
          <p:nvPr>
            <p:ph idx="4" type="pic"/>
          </p:nvPr>
        </p:nvSpPr>
        <p:spPr>
          <a:xfrm>
            <a:off x="7359516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4" name="Google Shape;2804;g2fc6898bfeb_0_6392"/>
          <p:cNvSpPr/>
          <p:nvPr>
            <p:ph idx="5" type="pic"/>
          </p:nvPr>
        </p:nvSpPr>
        <p:spPr>
          <a:xfrm>
            <a:off x="3916370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5" name="Google Shape;2805;g2fc6898bfeb_0_6392"/>
          <p:cNvSpPr txBox="1"/>
          <p:nvPr>
            <p:ph idx="6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6" name="Google Shape;2806;g2fc6898bfeb_0_6392"/>
          <p:cNvSpPr txBox="1"/>
          <p:nvPr>
            <p:ph idx="7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g2fc6898bfeb_0_6400"/>
          <p:cNvSpPr/>
          <p:nvPr>
            <p:ph idx="2" type="pic"/>
          </p:nvPr>
        </p:nvSpPr>
        <p:spPr>
          <a:xfrm>
            <a:off x="8244537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9" name="Google Shape;2809;g2fc6898bfeb_0_640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0" name="Google Shape;2810;g2fc6898bfeb_0_6400"/>
          <p:cNvSpPr txBox="1"/>
          <p:nvPr>
            <p:ph idx="3" type="body"/>
          </p:nvPr>
        </p:nvSpPr>
        <p:spPr>
          <a:xfrm>
            <a:off x="8244537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1" name="Google Shape;2811;g2fc6898bfeb_0_6400"/>
          <p:cNvSpPr txBox="1"/>
          <p:nvPr>
            <p:ph idx="4" type="body"/>
          </p:nvPr>
        </p:nvSpPr>
        <p:spPr>
          <a:xfrm>
            <a:off x="8244534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2" name="Google Shape;2812;g2fc6898bfeb_0_6400"/>
          <p:cNvSpPr/>
          <p:nvPr>
            <p:ph idx="5" type="pic"/>
          </p:nvPr>
        </p:nvSpPr>
        <p:spPr>
          <a:xfrm>
            <a:off x="566960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3" name="Google Shape;2813;g2fc6898bfeb_0_6400"/>
          <p:cNvSpPr txBox="1"/>
          <p:nvPr>
            <p:ph idx="6" type="body"/>
          </p:nvPr>
        </p:nvSpPr>
        <p:spPr>
          <a:xfrm>
            <a:off x="5669603" y="5443075"/>
            <a:ext cx="2290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4" name="Google Shape;2814;g2fc6898bfeb_0_6400"/>
          <p:cNvSpPr txBox="1"/>
          <p:nvPr>
            <p:ph idx="7" type="body"/>
          </p:nvPr>
        </p:nvSpPr>
        <p:spPr>
          <a:xfrm>
            <a:off x="5669600" y="5705688"/>
            <a:ext cx="2290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5" name="Google Shape;2815;g2fc6898bfeb_0_6400"/>
          <p:cNvSpPr/>
          <p:nvPr>
            <p:ph idx="8" type="pic"/>
          </p:nvPr>
        </p:nvSpPr>
        <p:spPr>
          <a:xfrm>
            <a:off x="309467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6" name="Google Shape;2816;g2fc6898bfeb_0_6400"/>
          <p:cNvSpPr txBox="1"/>
          <p:nvPr>
            <p:ph idx="9" type="body"/>
          </p:nvPr>
        </p:nvSpPr>
        <p:spPr>
          <a:xfrm>
            <a:off x="309467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7" name="Google Shape;2817;g2fc6898bfeb_0_6400"/>
          <p:cNvSpPr txBox="1"/>
          <p:nvPr>
            <p:ph idx="13" type="body"/>
          </p:nvPr>
        </p:nvSpPr>
        <p:spPr>
          <a:xfrm>
            <a:off x="3094679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8" name="Google Shape;2818;g2fc6898bfeb_0_6400"/>
          <p:cNvSpPr/>
          <p:nvPr>
            <p:ph idx="14" type="pic"/>
          </p:nvPr>
        </p:nvSpPr>
        <p:spPr>
          <a:xfrm>
            <a:off x="51974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9" name="Google Shape;2819;g2fc6898bfeb_0_6400"/>
          <p:cNvSpPr txBox="1"/>
          <p:nvPr>
            <p:ph idx="15" type="body"/>
          </p:nvPr>
        </p:nvSpPr>
        <p:spPr>
          <a:xfrm>
            <a:off x="51974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0" name="Google Shape;2820;g2fc6898bfeb_0_6400"/>
          <p:cNvSpPr txBox="1"/>
          <p:nvPr>
            <p:ph idx="16" type="body"/>
          </p:nvPr>
        </p:nvSpPr>
        <p:spPr>
          <a:xfrm>
            <a:off x="519750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g2fc6898bfeb_0_6414"/>
          <p:cNvSpPr/>
          <p:nvPr>
            <p:ph idx="2" type="pic"/>
          </p:nvPr>
        </p:nvSpPr>
        <p:spPr>
          <a:xfrm>
            <a:off x="519748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23" name="Google Shape;2823;g2fc6898bfeb_0_6414"/>
          <p:cNvSpPr/>
          <p:nvPr>
            <p:ph idx="3" type="pic"/>
          </p:nvPr>
        </p:nvSpPr>
        <p:spPr>
          <a:xfrm>
            <a:off x="5649696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24" name="Google Shape;2824;g2fc6898bfeb_0_641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5" name="Google Shape;2825;g2fc6898bfeb_0_6414"/>
          <p:cNvSpPr txBox="1"/>
          <p:nvPr>
            <p:ph idx="4" type="body"/>
          </p:nvPr>
        </p:nvSpPr>
        <p:spPr>
          <a:xfrm>
            <a:off x="444804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6" name="Google Shape;2826;g2fc6898bfeb_0_6414"/>
          <p:cNvSpPr txBox="1"/>
          <p:nvPr>
            <p:ph idx="5" type="body"/>
          </p:nvPr>
        </p:nvSpPr>
        <p:spPr>
          <a:xfrm>
            <a:off x="444806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7" name="Google Shape;2827;g2fc6898bfeb_0_6414"/>
          <p:cNvSpPr txBox="1"/>
          <p:nvPr>
            <p:ph idx="6" type="body"/>
          </p:nvPr>
        </p:nvSpPr>
        <p:spPr>
          <a:xfrm>
            <a:off x="5574752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8" name="Google Shape;2828;g2fc6898bfeb_0_6414"/>
          <p:cNvSpPr txBox="1"/>
          <p:nvPr>
            <p:ph idx="7" type="body"/>
          </p:nvPr>
        </p:nvSpPr>
        <p:spPr>
          <a:xfrm>
            <a:off x="5574754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9" name="Google Shape;2829;g2fc6898bfeb_0_6414"/>
          <p:cNvSpPr/>
          <p:nvPr>
            <p:ph idx="8" type="pic"/>
          </p:nvPr>
        </p:nvSpPr>
        <p:spPr>
          <a:xfrm>
            <a:off x="519748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0" name="Google Shape;2830;g2fc6898bfeb_0_6414"/>
          <p:cNvSpPr/>
          <p:nvPr>
            <p:ph idx="9" type="pic"/>
          </p:nvPr>
        </p:nvSpPr>
        <p:spPr>
          <a:xfrm>
            <a:off x="5649696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1" name="Google Shape;2831;g2fc6898bfeb_0_6414"/>
          <p:cNvSpPr txBox="1"/>
          <p:nvPr>
            <p:ph idx="13" type="body"/>
          </p:nvPr>
        </p:nvSpPr>
        <p:spPr>
          <a:xfrm>
            <a:off x="444804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2" name="Google Shape;2832;g2fc6898bfeb_0_6414"/>
          <p:cNvSpPr txBox="1"/>
          <p:nvPr>
            <p:ph idx="14" type="body"/>
          </p:nvPr>
        </p:nvSpPr>
        <p:spPr>
          <a:xfrm>
            <a:off x="444806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3" name="Google Shape;2833;g2fc6898bfeb_0_6414"/>
          <p:cNvSpPr txBox="1"/>
          <p:nvPr>
            <p:ph idx="15" type="body"/>
          </p:nvPr>
        </p:nvSpPr>
        <p:spPr>
          <a:xfrm>
            <a:off x="5574752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4" name="Google Shape;2834;g2fc6898bfeb_0_6414"/>
          <p:cNvSpPr txBox="1"/>
          <p:nvPr>
            <p:ph idx="16" type="body"/>
          </p:nvPr>
        </p:nvSpPr>
        <p:spPr>
          <a:xfrm>
            <a:off x="5574754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g2fc6898bfeb_0_642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7" name="Google Shape;2837;g2fc6898bfeb_0_6428"/>
          <p:cNvSpPr/>
          <p:nvPr>
            <p:ph idx="2" type="pic"/>
          </p:nvPr>
        </p:nvSpPr>
        <p:spPr>
          <a:xfrm>
            <a:off x="52292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8" name="Google Shape;2838;g2fc6898bfeb_0_6428"/>
          <p:cNvSpPr txBox="1"/>
          <p:nvPr>
            <p:ph idx="3" type="body"/>
          </p:nvPr>
        </p:nvSpPr>
        <p:spPr>
          <a:xfrm>
            <a:off x="46409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9" name="Google Shape;2839;g2fc6898bfeb_0_6428"/>
          <p:cNvSpPr txBox="1"/>
          <p:nvPr>
            <p:ph idx="4" type="body"/>
          </p:nvPr>
        </p:nvSpPr>
        <p:spPr>
          <a:xfrm>
            <a:off x="46409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0" name="Google Shape;2840;g2fc6898bfeb_0_6428"/>
          <p:cNvSpPr txBox="1"/>
          <p:nvPr>
            <p:ph idx="5" type="body"/>
          </p:nvPr>
        </p:nvSpPr>
        <p:spPr>
          <a:xfrm>
            <a:off x="46409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1" name="Google Shape;2841;g2fc6898bfeb_0_6428"/>
          <p:cNvSpPr/>
          <p:nvPr>
            <p:ph idx="6" type="pic"/>
          </p:nvPr>
        </p:nvSpPr>
        <p:spPr>
          <a:xfrm>
            <a:off x="3083820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42" name="Google Shape;2842;g2fc6898bfeb_0_6428"/>
          <p:cNvSpPr txBox="1"/>
          <p:nvPr>
            <p:ph idx="7" type="body"/>
          </p:nvPr>
        </p:nvSpPr>
        <p:spPr>
          <a:xfrm>
            <a:off x="3024992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3" name="Google Shape;2843;g2fc6898bfeb_0_6428"/>
          <p:cNvSpPr txBox="1"/>
          <p:nvPr>
            <p:ph idx="8" type="body"/>
          </p:nvPr>
        </p:nvSpPr>
        <p:spPr>
          <a:xfrm>
            <a:off x="3024992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4" name="Google Shape;2844;g2fc6898bfeb_0_6428"/>
          <p:cNvSpPr txBox="1"/>
          <p:nvPr>
            <p:ph idx="9" type="body"/>
          </p:nvPr>
        </p:nvSpPr>
        <p:spPr>
          <a:xfrm>
            <a:off x="3024992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5" name="Google Shape;2845;g2fc6898bfeb_0_6428"/>
          <p:cNvSpPr/>
          <p:nvPr>
            <p:ph idx="13" type="pic"/>
          </p:nvPr>
        </p:nvSpPr>
        <p:spPr>
          <a:xfrm>
            <a:off x="564471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46" name="Google Shape;2846;g2fc6898bfeb_0_6428"/>
          <p:cNvSpPr txBox="1"/>
          <p:nvPr>
            <p:ph idx="14" type="body"/>
          </p:nvPr>
        </p:nvSpPr>
        <p:spPr>
          <a:xfrm>
            <a:off x="558588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7" name="Google Shape;2847;g2fc6898bfeb_0_6428"/>
          <p:cNvSpPr txBox="1"/>
          <p:nvPr>
            <p:ph idx="15" type="body"/>
          </p:nvPr>
        </p:nvSpPr>
        <p:spPr>
          <a:xfrm>
            <a:off x="558588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8" name="Google Shape;2848;g2fc6898bfeb_0_6428"/>
          <p:cNvSpPr txBox="1"/>
          <p:nvPr>
            <p:ph idx="16" type="body"/>
          </p:nvPr>
        </p:nvSpPr>
        <p:spPr>
          <a:xfrm>
            <a:off x="558588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9" name="Google Shape;2849;g2fc6898bfeb_0_6428"/>
          <p:cNvSpPr/>
          <p:nvPr>
            <p:ph idx="17" type="pic"/>
          </p:nvPr>
        </p:nvSpPr>
        <p:spPr>
          <a:xfrm>
            <a:off x="8205609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50" name="Google Shape;2850;g2fc6898bfeb_0_6428"/>
          <p:cNvSpPr txBox="1"/>
          <p:nvPr>
            <p:ph idx="18" type="body"/>
          </p:nvPr>
        </p:nvSpPr>
        <p:spPr>
          <a:xfrm>
            <a:off x="8146781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1" name="Google Shape;2851;g2fc6898bfeb_0_6428"/>
          <p:cNvSpPr txBox="1"/>
          <p:nvPr>
            <p:ph idx="19" type="body"/>
          </p:nvPr>
        </p:nvSpPr>
        <p:spPr>
          <a:xfrm>
            <a:off x="8146781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2" name="Google Shape;2852;g2fc6898bfeb_0_6428"/>
          <p:cNvSpPr txBox="1"/>
          <p:nvPr>
            <p:ph idx="20" type="body"/>
          </p:nvPr>
        </p:nvSpPr>
        <p:spPr>
          <a:xfrm>
            <a:off x="8146781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3" name="Google Shape;2853;g2fc6898bfeb_0_6428"/>
          <p:cNvSpPr/>
          <p:nvPr/>
        </p:nvSpPr>
        <p:spPr>
          <a:xfrm rot="5400000">
            <a:off x="2917055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4" name="Google Shape;2854;g2fc6898bfeb_0_6428"/>
          <p:cNvSpPr/>
          <p:nvPr/>
        </p:nvSpPr>
        <p:spPr>
          <a:xfrm rot="5400000">
            <a:off x="5475284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5" name="Google Shape;2855;g2fc6898bfeb_0_6428"/>
          <p:cNvSpPr/>
          <p:nvPr/>
        </p:nvSpPr>
        <p:spPr>
          <a:xfrm rot="5400000">
            <a:off x="8033513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6" name="Google Shape;2856;g2fc6898bfeb_0_6428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2fc6898bfeb_0_645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9" name="Google Shape;2859;g2fc6898bfeb_0_6450"/>
          <p:cNvSpPr/>
          <p:nvPr>
            <p:ph idx="2" type="pic"/>
          </p:nvPr>
        </p:nvSpPr>
        <p:spPr>
          <a:xfrm>
            <a:off x="3925423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0" name="Google Shape;2860;g2fc6898bfeb_0_6450"/>
          <p:cNvSpPr/>
          <p:nvPr>
            <p:ph idx="3" type="pic"/>
          </p:nvPr>
        </p:nvSpPr>
        <p:spPr>
          <a:xfrm>
            <a:off x="8479317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1" name="Google Shape;2861;g2fc6898bfeb_0_6450"/>
          <p:cNvSpPr/>
          <p:nvPr>
            <p:ph idx="4" type="pic"/>
          </p:nvPr>
        </p:nvSpPr>
        <p:spPr>
          <a:xfrm>
            <a:off x="6198446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2" name="Google Shape;2862;g2fc6898bfeb_0_6450"/>
          <p:cNvSpPr/>
          <p:nvPr>
            <p:ph idx="5" type="pic"/>
          </p:nvPr>
        </p:nvSpPr>
        <p:spPr>
          <a:xfrm>
            <a:off x="3925423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3" name="Google Shape;2863;g2fc6898bfeb_0_6450"/>
          <p:cNvSpPr/>
          <p:nvPr>
            <p:ph idx="6" type="pic"/>
          </p:nvPr>
        </p:nvSpPr>
        <p:spPr>
          <a:xfrm>
            <a:off x="8479317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4" name="Google Shape;2864;g2fc6898bfeb_0_6450"/>
          <p:cNvSpPr/>
          <p:nvPr>
            <p:ph idx="7" type="pic"/>
          </p:nvPr>
        </p:nvSpPr>
        <p:spPr>
          <a:xfrm>
            <a:off x="6198446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5" name="Google Shape;2865;g2fc6898bfeb_0_6450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6" name="Google Shape;2866;g2fc6898bfeb_0_6450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2fc6898bfeb_0_6460"/>
          <p:cNvSpPr txBox="1"/>
          <p:nvPr>
            <p:ph idx="1" type="body"/>
          </p:nvPr>
        </p:nvSpPr>
        <p:spPr>
          <a:xfrm>
            <a:off x="444804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9" name="Google Shape;2869;g2fc6898bfeb_0_6460"/>
          <p:cNvSpPr txBox="1"/>
          <p:nvPr>
            <p:ph idx="2" type="body"/>
          </p:nvPr>
        </p:nvSpPr>
        <p:spPr>
          <a:xfrm>
            <a:off x="444805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0" name="Google Shape;2870;g2fc6898bfeb_0_6460"/>
          <p:cNvSpPr/>
          <p:nvPr>
            <p:ph idx="3" type="pic"/>
          </p:nvPr>
        </p:nvSpPr>
        <p:spPr>
          <a:xfrm>
            <a:off x="519748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1" name="Google Shape;2871;g2fc6898bfeb_0_6460"/>
          <p:cNvSpPr/>
          <p:nvPr>
            <p:ph idx="4" type="pic"/>
          </p:nvPr>
        </p:nvSpPr>
        <p:spPr>
          <a:xfrm>
            <a:off x="3925939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2" name="Google Shape;2872;g2fc6898bfeb_0_6460"/>
          <p:cNvSpPr/>
          <p:nvPr>
            <p:ph idx="5" type="pic"/>
          </p:nvPr>
        </p:nvSpPr>
        <p:spPr>
          <a:xfrm>
            <a:off x="7346294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3" name="Google Shape;2873;g2fc6898bfeb_0_6460"/>
          <p:cNvSpPr txBox="1"/>
          <p:nvPr>
            <p:ph idx="6" type="body"/>
          </p:nvPr>
        </p:nvSpPr>
        <p:spPr>
          <a:xfrm>
            <a:off x="3850995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4" name="Google Shape;2874;g2fc6898bfeb_0_6460"/>
          <p:cNvSpPr txBox="1"/>
          <p:nvPr>
            <p:ph idx="7" type="body"/>
          </p:nvPr>
        </p:nvSpPr>
        <p:spPr>
          <a:xfrm>
            <a:off x="3850996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5" name="Google Shape;2875;g2fc6898bfeb_0_6460"/>
          <p:cNvSpPr txBox="1"/>
          <p:nvPr>
            <p:ph idx="8" type="body"/>
          </p:nvPr>
        </p:nvSpPr>
        <p:spPr>
          <a:xfrm>
            <a:off x="7271350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6" name="Google Shape;2876;g2fc6898bfeb_0_6460"/>
          <p:cNvSpPr txBox="1"/>
          <p:nvPr>
            <p:ph idx="9" type="body"/>
          </p:nvPr>
        </p:nvSpPr>
        <p:spPr>
          <a:xfrm>
            <a:off x="7271351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7" name="Google Shape;2877;g2fc6898bfeb_0_6460"/>
          <p:cNvSpPr txBox="1"/>
          <p:nvPr>
            <p:ph idx="13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8" name="Google Shape;2878;g2fc6898bfeb_0_6460"/>
          <p:cNvSpPr txBox="1"/>
          <p:nvPr>
            <p:ph idx="14" type="body"/>
          </p:nvPr>
        </p:nvSpPr>
        <p:spPr>
          <a:xfrm>
            <a:off x="444804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9" name="Google Shape;2879;g2fc6898bfeb_0_6460"/>
          <p:cNvSpPr txBox="1"/>
          <p:nvPr>
            <p:ph idx="15" type="body"/>
          </p:nvPr>
        </p:nvSpPr>
        <p:spPr>
          <a:xfrm>
            <a:off x="444805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0" name="Google Shape;2880;g2fc6898bfeb_0_6460"/>
          <p:cNvSpPr/>
          <p:nvPr>
            <p:ph idx="16" type="pic"/>
          </p:nvPr>
        </p:nvSpPr>
        <p:spPr>
          <a:xfrm>
            <a:off x="519748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1" name="Google Shape;2881;g2fc6898bfeb_0_6460"/>
          <p:cNvSpPr/>
          <p:nvPr>
            <p:ph idx="17" type="pic"/>
          </p:nvPr>
        </p:nvSpPr>
        <p:spPr>
          <a:xfrm>
            <a:off x="3925939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2" name="Google Shape;2882;g2fc6898bfeb_0_6460"/>
          <p:cNvSpPr/>
          <p:nvPr>
            <p:ph idx="18" type="pic"/>
          </p:nvPr>
        </p:nvSpPr>
        <p:spPr>
          <a:xfrm>
            <a:off x="7346294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3" name="Google Shape;2883;g2fc6898bfeb_0_6460"/>
          <p:cNvSpPr txBox="1"/>
          <p:nvPr>
            <p:ph idx="19" type="body"/>
          </p:nvPr>
        </p:nvSpPr>
        <p:spPr>
          <a:xfrm>
            <a:off x="3850995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4" name="Google Shape;2884;g2fc6898bfeb_0_6460"/>
          <p:cNvSpPr txBox="1"/>
          <p:nvPr>
            <p:ph idx="20" type="body"/>
          </p:nvPr>
        </p:nvSpPr>
        <p:spPr>
          <a:xfrm>
            <a:off x="3850996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5" name="Google Shape;2885;g2fc6898bfeb_0_6460"/>
          <p:cNvSpPr txBox="1"/>
          <p:nvPr>
            <p:ph idx="21" type="body"/>
          </p:nvPr>
        </p:nvSpPr>
        <p:spPr>
          <a:xfrm>
            <a:off x="7271350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6" name="Google Shape;2886;g2fc6898bfeb_0_6460"/>
          <p:cNvSpPr txBox="1"/>
          <p:nvPr>
            <p:ph idx="22" type="body"/>
          </p:nvPr>
        </p:nvSpPr>
        <p:spPr>
          <a:xfrm>
            <a:off x="7271351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g2fc6898bfeb_0_6480"/>
          <p:cNvSpPr/>
          <p:nvPr>
            <p:ph idx="2" type="pic"/>
          </p:nvPr>
        </p:nvSpPr>
        <p:spPr>
          <a:xfrm>
            <a:off x="82445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9" name="Google Shape;2889;g2fc6898bfeb_0_648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0" name="Google Shape;2890;g2fc6898bfeb_0_6480"/>
          <p:cNvSpPr/>
          <p:nvPr>
            <p:ph idx="3" type="pic"/>
          </p:nvPr>
        </p:nvSpPr>
        <p:spPr>
          <a:xfrm>
            <a:off x="5665684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1" name="Google Shape;2891;g2fc6898bfeb_0_6480"/>
          <p:cNvSpPr/>
          <p:nvPr>
            <p:ph idx="4" type="pic"/>
          </p:nvPr>
        </p:nvSpPr>
        <p:spPr>
          <a:xfrm>
            <a:off x="30957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2" name="Google Shape;2892;g2fc6898bfeb_0_6480"/>
          <p:cNvSpPr/>
          <p:nvPr>
            <p:ph idx="5" type="pic"/>
          </p:nvPr>
        </p:nvSpPr>
        <p:spPr>
          <a:xfrm>
            <a:off x="519748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3" name="Google Shape;2893;g2fc6898bfeb_0_6480"/>
          <p:cNvSpPr txBox="1"/>
          <p:nvPr>
            <p:ph idx="6" type="body"/>
          </p:nvPr>
        </p:nvSpPr>
        <p:spPr>
          <a:xfrm>
            <a:off x="8145379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4" name="Google Shape;2894;g2fc6898bfeb_0_6480"/>
          <p:cNvSpPr txBox="1"/>
          <p:nvPr>
            <p:ph idx="7" type="body"/>
          </p:nvPr>
        </p:nvSpPr>
        <p:spPr>
          <a:xfrm>
            <a:off x="8145375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5" name="Google Shape;2895;g2fc6898bfeb_0_6480"/>
          <p:cNvSpPr txBox="1"/>
          <p:nvPr>
            <p:ph idx="8" type="body"/>
          </p:nvPr>
        </p:nvSpPr>
        <p:spPr>
          <a:xfrm>
            <a:off x="5566517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6" name="Google Shape;2896;g2fc6898bfeb_0_6480"/>
          <p:cNvSpPr txBox="1"/>
          <p:nvPr>
            <p:ph idx="9" type="body"/>
          </p:nvPr>
        </p:nvSpPr>
        <p:spPr>
          <a:xfrm>
            <a:off x="5566513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7" name="Google Shape;2897;g2fc6898bfeb_0_6480"/>
          <p:cNvSpPr txBox="1"/>
          <p:nvPr>
            <p:ph idx="13" type="body"/>
          </p:nvPr>
        </p:nvSpPr>
        <p:spPr>
          <a:xfrm>
            <a:off x="2996583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8" name="Google Shape;2898;g2fc6898bfeb_0_6480"/>
          <p:cNvSpPr txBox="1"/>
          <p:nvPr>
            <p:ph idx="14" type="body"/>
          </p:nvPr>
        </p:nvSpPr>
        <p:spPr>
          <a:xfrm>
            <a:off x="2996584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9" name="Google Shape;2899;g2fc6898bfeb_0_6480"/>
          <p:cNvSpPr/>
          <p:nvPr>
            <p:ph idx="15" type="pic"/>
          </p:nvPr>
        </p:nvSpPr>
        <p:spPr>
          <a:xfrm>
            <a:off x="82445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0" name="Google Shape;2900;g2fc6898bfeb_0_6480"/>
          <p:cNvSpPr/>
          <p:nvPr>
            <p:ph idx="16" type="pic"/>
          </p:nvPr>
        </p:nvSpPr>
        <p:spPr>
          <a:xfrm>
            <a:off x="5665684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1" name="Google Shape;2901;g2fc6898bfeb_0_6480"/>
          <p:cNvSpPr/>
          <p:nvPr>
            <p:ph idx="17" type="pic"/>
          </p:nvPr>
        </p:nvSpPr>
        <p:spPr>
          <a:xfrm>
            <a:off x="30957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2" name="Google Shape;2902;g2fc6898bfeb_0_6480"/>
          <p:cNvSpPr/>
          <p:nvPr>
            <p:ph idx="18" type="pic"/>
          </p:nvPr>
        </p:nvSpPr>
        <p:spPr>
          <a:xfrm>
            <a:off x="519748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3" name="Google Shape;2903;g2fc6898bfeb_0_6480"/>
          <p:cNvSpPr txBox="1"/>
          <p:nvPr>
            <p:ph idx="19" type="body"/>
          </p:nvPr>
        </p:nvSpPr>
        <p:spPr>
          <a:xfrm>
            <a:off x="8145379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4" name="Google Shape;2904;g2fc6898bfeb_0_6480"/>
          <p:cNvSpPr txBox="1"/>
          <p:nvPr>
            <p:ph idx="20" type="body"/>
          </p:nvPr>
        </p:nvSpPr>
        <p:spPr>
          <a:xfrm>
            <a:off x="8145375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5" name="Google Shape;2905;g2fc6898bfeb_0_6480"/>
          <p:cNvSpPr txBox="1"/>
          <p:nvPr>
            <p:ph idx="21" type="body"/>
          </p:nvPr>
        </p:nvSpPr>
        <p:spPr>
          <a:xfrm>
            <a:off x="5566517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6" name="Google Shape;2906;g2fc6898bfeb_0_6480"/>
          <p:cNvSpPr txBox="1"/>
          <p:nvPr>
            <p:ph idx="22" type="body"/>
          </p:nvPr>
        </p:nvSpPr>
        <p:spPr>
          <a:xfrm>
            <a:off x="5566513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7" name="Google Shape;2907;g2fc6898bfeb_0_6480"/>
          <p:cNvSpPr txBox="1"/>
          <p:nvPr>
            <p:ph idx="23" type="body"/>
          </p:nvPr>
        </p:nvSpPr>
        <p:spPr>
          <a:xfrm>
            <a:off x="2996583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8" name="Google Shape;2908;g2fc6898bfeb_0_6480"/>
          <p:cNvSpPr txBox="1"/>
          <p:nvPr>
            <p:ph idx="24" type="body"/>
          </p:nvPr>
        </p:nvSpPr>
        <p:spPr>
          <a:xfrm>
            <a:off x="2996584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9" name="Google Shape;2909;g2fc6898bfeb_0_6480"/>
          <p:cNvSpPr txBox="1"/>
          <p:nvPr>
            <p:ph idx="25" type="body"/>
          </p:nvPr>
        </p:nvSpPr>
        <p:spPr>
          <a:xfrm>
            <a:off x="444804" y="5421435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0" name="Google Shape;2910;g2fc6898bfeb_0_6480"/>
          <p:cNvSpPr txBox="1"/>
          <p:nvPr>
            <p:ph idx="26" type="body"/>
          </p:nvPr>
        </p:nvSpPr>
        <p:spPr>
          <a:xfrm>
            <a:off x="444806" y="5680299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1" name="Google Shape;2911;g2fc6898bfeb_0_6480"/>
          <p:cNvSpPr txBox="1"/>
          <p:nvPr>
            <p:ph idx="27" type="body"/>
          </p:nvPr>
        </p:nvSpPr>
        <p:spPr>
          <a:xfrm>
            <a:off x="444804" y="2829308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2" name="Google Shape;2912;g2fc6898bfeb_0_6480"/>
          <p:cNvSpPr txBox="1"/>
          <p:nvPr>
            <p:ph idx="28" type="body"/>
          </p:nvPr>
        </p:nvSpPr>
        <p:spPr>
          <a:xfrm>
            <a:off x="444806" y="3088172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fc6898bfeb_0_28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g2fc6898bfeb_0_28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g2fc6898bfeb_0_283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1" name="Google Shape;551;g2fc6898bfeb_0_283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2" name="Google Shape;552;g2fc6898bfeb_0_28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g2fc6898bfeb_0_2834"/>
          <p:cNvCxnSpPr/>
          <p:nvPr/>
        </p:nvCxnSpPr>
        <p:spPr>
          <a:xfrm>
            <a:off x="5525097" y="951811"/>
            <a:ext cx="0" cy="5395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4" name="Google Shape;554;g2fc6898bfeb_0_2834"/>
          <p:cNvSpPr txBox="1"/>
          <p:nvPr>
            <p:ph idx="1" type="body"/>
          </p:nvPr>
        </p:nvSpPr>
        <p:spPr>
          <a:xfrm>
            <a:off x="5742421" y="901327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g2fc6898bfeb_0_2834"/>
          <p:cNvSpPr/>
          <p:nvPr/>
        </p:nvSpPr>
        <p:spPr>
          <a:xfrm rot="10800000">
            <a:off x="5471404" y="94922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g2fc6898bfeb_0_2834"/>
          <p:cNvSpPr txBox="1"/>
          <p:nvPr>
            <p:ph idx="2" type="body"/>
          </p:nvPr>
        </p:nvSpPr>
        <p:spPr>
          <a:xfrm>
            <a:off x="718730" y="2421713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7" name="Google Shape;557;g2fc6898bfeb_0_2834"/>
          <p:cNvSpPr txBox="1"/>
          <p:nvPr>
            <p:ph idx="3" type="body"/>
          </p:nvPr>
        </p:nvSpPr>
        <p:spPr>
          <a:xfrm>
            <a:off x="718731" y="1958010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g2fc6898bfeb_0_2834"/>
          <p:cNvSpPr/>
          <p:nvPr/>
        </p:nvSpPr>
        <p:spPr>
          <a:xfrm rot="10800000">
            <a:off x="5471404" y="201737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2fc6898bfeb_0_2834"/>
          <p:cNvSpPr/>
          <p:nvPr/>
        </p:nvSpPr>
        <p:spPr>
          <a:xfrm rot="10800000">
            <a:off x="5471404" y="307743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g2fc6898bfeb_0_2834"/>
          <p:cNvSpPr/>
          <p:nvPr/>
        </p:nvSpPr>
        <p:spPr>
          <a:xfrm rot="10800000">
            <a:off x="5471405" y="41293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g2fc6898bfeb_0_2834"/>
          <p:cNvSpPr/>
          <p:nvPr/>
        </p:nvSpPr>
        <p:spPr>
          <a:xfrm rot="10800000">
            <a:off x="5471405" y="518945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2fc6898bfeb_0_2834"/>
          <p:cNvSpPr/>
          <p:nvPr/>
        </p:nvSpPr>
        <p:spPr>
          <a:xfrm>
            <a:off x="5471390" y="625770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g2fc6898bfeb_0_2834"/>
          <p:cNvSpPr txBox="1"/>
          <p:nvPr>
            <p:ph idx="4" type="body"/>
          </p:nvPr>
        </p:nvSpPr>
        <p:spPr>
          <a:xfrm>
            <a:off x="5742419" y="1365030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4" name="Google Shape;564;g2fc6898bfeb_0_2834"/>
          <p:cNvSpPr txBox="1"/>
          <p:nvPr>
            <p:ph idx="5" type="body"/>
          </p:nvPr>
        </p:nvSpPr>
        <p:spPr>
          <a:xfrm>
            <a:off x="718730" y="4596742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5" name="Google Shape;565;g2fc6898bfeb_0_2834"/>
          <p:cNvSpPr txBox="1"/>
          <p:nvPr>
            <p:ph idx="6" type="body"/>
          </p:nvPr>
        </p:nvSpPr>
        <p:spPr>
          <a:xfrm>
            <a:off x="718731" y="4133039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6" name="Google Shape;566;g2fc6898bfeb_0_2834"/>
          <p:cNvSpPr txBox="1"/>
          <p:nvPr>
            <p:ph idx="7" type="body"/>
          </p:nvPr>
        </p:nvSpPr>
        <p:spPr>
          <a:xfrm>
            <a:off x="5742421" y="3055561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7" name="Google Shape;567;g2fc6898bfeb_0_2834"/>
          <p:cNvSpPr txBox="1"/>
          <p:nvPr>
            <p:ph idx="8" type="body"/>
          </p:nvPr>
        </p:nvSpPr>
        <p:spPr>
          <a:xfrm>
            <a:off x="5742419" y="3519264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8" name="Google Shape;568;g2fc6898bfeb_0_2834"/>
          <p:cNvSpPr txBox="1"/>
          <p:nvPr>
            <p:ph idx="9" type="body"/>
          </p:nvPr>
        </p:nvSpPr>
        <p:spPr>
          <a:xfrm>
            <a:off x="5742421" y="5236334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9" name="Google Shape;569;g2fc6898bfeb_0_2834"/>
          <p:cNvSpPr txBox="1"/>
          <p:nvPr>
            <p:ph idx="13" type="body"/>
          </p:nvPr>
        </p:nvSpPr>
        <p:spPr>
          <a:xfrm>
            <a:off x="5742419" y="5700037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0" name="Google Shape;570;g2fc6898bfeb_0_2834"/>
          <p:cNvSpPr txBox="1"/>
          <p:nvPr>
            <p:ph idx="14" type="body"/>
          </p:nvPr>
        </p:nvSpPr>
        <p:spPr>
          <a:xfrm>
            <a:off x="417525" y="835144"/>
            <a:ext cx="4836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1" name="Google Shape;571;g2fc6898bfeb_0_2834"/>
          <p:cNvSpPr txBox="1"/>
          <p:nvPr>
            <p:ph idx="15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2913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g2fc6898bfeb_0_650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5" name="Google Shape;2915;g2fc6898bfeb_0_6506"/>
          <p:cNvSpPr/>
          <p:nvPr>
            <p:ph idx="2" type="pic"/>
          </p:nvPr>
        </p:nvSpPr>
        <p:spPr>
          <a:xfrm>
            <a:off x="3925423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6" name="Google Shape;2916;g2fc6898bfeb_0_6506"/>
          <p:cNvSpPr/>
          <p:nvPr>
            <p:ph idx="3" type="pic"/>
          </p:nvPr>
        </p:nvSpPr>
        <p:spPr>
          <a:xfrm>
            <a:off x="8479317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7" name="Google Shape;2917;g2fc6898bfeb_0_6506"/>
          <p:cNvSpPr/>
          <p:nvPr>
            <p:ph idx="4" type="pic"/>
          </p:nvPr>
        </p:nvSpPr>
        <p:spPr>
          <a:xfrm>
            <a:off x="6202370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8" name="Google Shape;2918;g2fc6898bfeb_0_6506"/>
          <p:cNvSpPr/>
          <p:nvPr>
            <p:ph idx="5" type="pic"/>
          </p:nvPr>
        </p:nvSpPr>
        <p:spPr>
          <a:xfrm>
            <a:off x="3925423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9" name="Google Shape;2919;g2fc6898bfeb_0_6506"/>
          <p:cNvSpPr/>
          <p:nvPr>
            <p:ph idx="6" type="pic"/>
          </p:nvPr>
        </p:nvSpPr>
        <p:spPr>
          <a:xfrm>
            <a:off x="8479317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0" name="Google Shape;2920;g2fc6898bfeb_0_6506"/>
          <p:cNvSpPr/>
          <p:nvPr>
            <p:ph idx="7" type="pic"/>
          </p:nvPr>
        </p:nvSpPr>
        <p:spPr>
          <a:xfrm>
            <a:off x="6202370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1" name="Google Shape;2921;g2fc6898bfeb_0_6506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2" name="Google Shape;2922;g2fc6898bfeb_0_6506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3" name="Google Shape;2923;g2fc6898bfeb_0_6506"/>
          <p:cNvSpPr/>
          <p:nvPr>
            <p:ph idx="13" type="pic"/>
          </p:nvPr>
        </p:nvSpPr>
        <p:spPr>
          <a:xfrm>
            <a:off x="3925423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4" name="Google Shape;2924;g2fc6898bfeb_0_6506"/>
          <p:cNvSpPr/>
          <p:nvPr>
            <p:ph idx="14" type="pic"/>
          </p:nvPr>
        </p:nvSpPr>
        <p:spPr>
          <a:xfrm>
            <a:off x="8479317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5" name="Google Shape;2925;g2fc6898bfeb_0_6506"/>
          <p:cNvSpPr/>
          <p:nvPr>
            <p:ph idx="15" type="pic"/>
          </p:nvPr>
        </p:nvSpPr>
        <p:spPr>
          <a:xfrm>
            <a:off x="6202370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g2fc6898bfeb_0_651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8" name="Google Shape;2928;g2fc6898bfeb_0_6519"/>
          <p:cNvSpPr/>
          <p:nvPr>
            <p:ph idx="2" type="pic"/>
          </p:nvPr>
        </p:nvSpPr>
        <p:spPr>
          <a:xfrm>
            <a:off x="522925" y="981074"/>
            <a:ext cx="10024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g2fc6898bfeb_0_652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1" name="Google Shape;2931;g2fc6898bfeb_0_6522"/>
          <p:cNvSpPr/>
          <p:nvPr>
            <p:ph idx="2" type="pic"/>
          </p:nvPr>
        </p:nvSpPr>
        <p:spPr>
          <a:xfrm>
            <a:off x="522925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2" name="Google Shape;2932;g2fc6898bfeb_0_6522"/>
          <p:cNvSpPr/>
          <p:nvPr>
            <p:ph idx="3" type="pic"/>
          </p:nvPr>
        </p:nvSpPr>
        <p:spPr>
          <a:xfrm>
            <a:off x="5660713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g2fc6898bfeb_0_652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5" name="Google Shape;2935;g2fc6898bfeb_0_6526"/>
          <p:cNvSpPr/>
          <p:nvPr>
            <p:ph idx="2" type="pic"/>
          </p:nvPr>
        </p:nvSpPr>
        <p:spPr>
          <a:xfrm>
            <a:off x="522925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6" name="Google Shape;2936;g2fc6898bfeb_0_6526"/>
          <p:cNvSpPr/>
          <p:nvPr>
            <p:ph idx="3" type="pic"/>
          </p:nvPr>
        </p:nvSpPr>
        <p:spPr>
          <a:xfrm>
            <a:off x="5660713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7" name="Google Shape;2937;g2fc6898bfeb_0_6526"/>
          <p:cNvSpPr/>
          <p:nvPr>
            <p:ph idx="4" type="pic"/>
          </p:nvPr>
        </p:nvSpPr>
        <p:spPr>
          <a:xfrm>
            <a:off x="522925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8" name="Google Shape;2938;g2fc6898bfeb_0_6526"/>
          <p:cNvSpPr/>
          <p:nvPr>
            <p:ph idx="5" type="pic"/>
          </p:nvPr>
        </p:nvSpPr>
        <p:spPr>
          <a:xfrm>
            <a:off x="5660713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g2fc6898bfeb_0_653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1" name="Google Shape;2941;g2fc6898bfeb_0_6532"/>
          <p:cNvSpPr/>
          <p:nvPr>
            <p:ph idx="2" type="pic"/>
          </p:nvPr>
        </p:nvSpPr>
        <p:spPr>
          <a:xfrm>
            <a:off x="3934610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2" name="Google Shape;2942;g2fc6898bfeb_0_6532"/>
          <p:cNvSpPr/>
          <p:nvPr>
            <p:ph idx="3" type="pic"/>
          </p:nvPr>
        </p:nvSpPr>
        <p:spPr>
          <a:xfrm>
            <a:off x="522925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3" name="Google Shape;2943;g2fc6898bfeb_0_6532"/>
          <p:cNvSpPr/>
          <p:nvPr>
            <p:ph idx="4" type="pic"/>
          </p:nvPr>
        </p:nvSpPr>
        <p:spPr>
          <a:xfrm>
            <a:off x="7346294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4" name="Google Shape;2944;g2fc6898bfeb_0_6532"/>
          <p:cNvSpPr/>
          <p:nvPr>
            <p:ph idx="5" type="pic"/>
          </p:nvPr>
        </p:nvSpPr>
        <p:spPr>
          <a:xfrm>
            <a:off x="3934610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5" name="Google Shape;2945;g2fc6898bfeb_0_6532"/>
          <p:cNvSpPr/>
          <p:nvPr>
            <p:ph idx="6" type="pic"/>
          </p:nvPr>
        </p:nvSpPr>
        <p:spPr>
          <a:xfrm>
            <a:off x="522925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6" name="Google Shape;2946;g2fc6898bfeb_0_6532"/>
          <p:cNvSpPr/>
          <p:nvPr>
            <p:ph idx="7" type="pic"/>
          </p:nvPr>
        </p:nvSpPr>
        <p:spPr>
          <a:xfrm>
            <a:off x="7346294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g2fc6898bfeb_0_654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9" name="Google Shape;2949;g2fc6898bfeb_0_6540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0" name="Google Shape;2950;g2fc6898bfeb_0_6540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1" name="Google Shape;2951;g2fc6898bfeb_0_6540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2" name="Google Shape;2952;g2fc6898bfeb_0_6540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3" name="Google Shape;2953;g2fc6898bfeb_0_6540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4" name="Google Shape;2954;g2fc6898bfeb_0_6540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5" name="Google Shape;2955;g2fc6898bfeb_0_6540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6" name="Google Shape;2956;g2fc6898bfeb_0_6540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2957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g2fc6898bfeb_0_655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9" name="Google Shape;2959;g2fc6898bfeb_0_6550"/>
          <p:cNvSpPr/>
          <p:nvPr>
            <p:ph idx="2" type="pic"/>
          </p:nvPr>
        </p:nvSpPr>
        <p:spPr>
          <a:xfrm>
            <a:off x="519747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0" name="Google Shape;2960;g2fc6898bfeb_0_6550"/>
          <p:cNvSpPr/>
          <p:nvPr>
            <p:ph idx="3" type="pic"/>
          </p:nvPr>
        </p:nvSpPr>
        <p:spPr>
          <a:xfrm>
            <a:off x="519747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1" name="Google Shape;2961;g2fc6898bfeb_0_6550"/>
          <p:cNvSpPr/>
          <p:nvPr>
            <p:ph idx="4" type="pic"/>
          </p:nvPr>
        </p:nvSpPr>
        <p:spPr>
          <a:xfrm>
            <a:off x="519747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2" name="Google Shape;2962;g2fc6898bfeb_0_6550"/>
          <p:cNvSpPr/>
          <p:nvPr>
            <p:ph idx="5" type="pic"/>
          </p:nvPr>
        </p:nvSpPr>
        <p:spPr>
          <a:xfrm>
            <a:off x="2578495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3" name="Google Shape;2963;g2fc6898bfeb_0_6550"/>
          <p:cNvSpPr/>
          <p:nvPr>
            <p:ph idx="6" type="pic"/>
          </p:nvPr>
        </p:nvSpPr>
        <p:spPr>
          <a:xfrm>
            <a:off x="2578495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4" name="Google Shape;2964;g2fc6898bfeb_0_6550"/>
          <p:cNvSpPr/>
          <p:nvPr>
            <p:ph idx="7" type="pic"/>
          </p:nvPr>
        </p:nvSpPr>
        <p:spPr>
          <a:xfrm>
            <a:off x="2578495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5" name="Google Shape;2965;g2fc6898bfeb_0_6550"/>
          <p:cNvSpPr/>
          <p:nvPr>
            <p:ph idx="8" type="pic"/>
          </p:nvPr>
        </p:nvSpPr>
        <p:spPr>
          <a:xfrm>
            <a:off x="4637243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6" name="Google Shape;2966;g2fc6898bfeb_0_6550"/>
          <p:cNvSpPr/>
          <p:nvPr>
            <p:ph idx="9" type="pic"/>
          </p:nvPr>
        </p:nvSpPr>
        <p:spPr>
          <a:xfrm>
            <a:off x="4637243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7" name="Google Shape;2967;g2fc6898bfeb_0_6550"/>
          <p:cNvSpPr/>
          <p:nvPr>
            <p:ph idx="13" type="pic"/>
          </p:nvPr>
        </p:nvSpPr>
        <p:spPr>
          <a:xfrm>
            <a:off x="4637243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8" name="Google Shape;2968;g2fc6898bfeb_0_6550"/>
          <p:cNvSpPr/>
          <p:nvPr>
            <p:ph idx="14" type="pic"/>
          </p:nvPr>
        </p:nvSpPr>
        <p:spPr>
          <a:xfrm>
            <a:off x="6695991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9" name="Google Shape;2969;g2fc6898bfeb_0_6550"/>
          <p:cNvSpPr/>
          <p:nvPr>
            <p:ph idx="15" type="pic"/>
          </p:nvPr>
        </p:nvSpPr>
        <p:spPr>
          <a:xfrm>
            <a:off x="6695991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0" name="Google Shape;2970;g2fc6898bfeb_0_6550"/>
          <p:cNvSpPr/>
          <p:nvPr>
            <p:ph idx="16" type="pic"/>
          </p:nvPr>
        </p:nvSpPr>
        <p:spPr>
          <a:xfrm>
            <a:off x="6695991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1" name="Google Shape;2971;g2fc6898bfeb_0_6550"/>
          <p:cNvSpPr/>
          <p:nvPr>
            <p:ph idx="17" type="pic"/>
          </p:nvPr>
        </p:nvSpPr>
        <p:spPr>
          <a:xfrm>
            <a:off x="8754739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2" name="Google Shape;2972;g2fc6898bfeb_0_6550"/>
          <p:cNvSpPr/>
          <p:nvPr>
            <p:ph idx="18" type="pic"/>
          </p:nvPr>
        </p:nvSpPr>
        <p:spPr>
          <a:xfrm>
            <a:off x="8754739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3" name="Google Shape;2973;g2fc6898bfeb_0_6550"/>
          <p:cNvSpPr/>
          <p:nvPr>
            <p:ph idx="19" type="pic"/>
          </p:nvPr>
        </p:nvSpPr>
        <p:spPr>
          <a:xfrm>
            <a:off x="8754739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30c68b574f2_1_13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2" name="Google Shape;2982;g30c68b574f2_1_13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3" name="Google Shape;2983;g30c68b574f2_1_1343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84" name="Google Shape;2984;g30c68b574f2_1_1343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85" name="Google Shape;2985;g30c68b574f2_1_134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986" name="Google Shape;2986;g30c68b574f2_1_1343"/>
          <p:cNvCxnSpPr/>
          <p:nvPr/>
        </p:nvCxnSpPr>
        <p:spPr>
          <a:xfrm>
            <a:off x="511745" y="4329629"/>
            <a:ext cx="5456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987" name="Google Shape;2987;g30c68b574f2_1_1343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88" name="Google Shape;2988;g30c68b574f2_1_1343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89" name="Google Shape;2989;g30c68b574f2_1_1343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0" name="Google Shape;2990;g30c68b574f2_1_1343"/>
          <p:cNvSpPr/>
          <p:nvPr>
            <p:ph idx="5" type="pic"/>
          </p:nvPr>
        </p:nvSpPr>
        <p:spPr>
          <a:xfrm>
            <a:off x="6741379" y="1531938"/>
            <a:ext cx="3789300" cy="378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91" name="Google Shape;2991;g30c68b574f2_1_1343"/>
          <p:cNvSpPr txBox="1"/>
          <p:nvPr>
            <p:ph idx="6" type="body"/>
          </p:nvPr>
        </p:nvSpPr>
        <p:spPr>
          <a:xfrm>
            <a:off x="417525" y="328476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2" name="Google Shape;2992;g30c68b574f2_1_1343"/>
          <p:cNvSpPr txBox="1"/>
          <p:nvPr>
            <p:ph idx="7" type="body"/>
          </p:nvPr>
        </p:nvSpPr>
        <p:spPr>
          <a:xfrm>
            <a:off x="417525" y="461078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93" name="Google Shape;2993;g30c68b574f2_1_1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g30c68b574f2_1_13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6" name="Google Shape;2996;g30c68b574f2_1_13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7" name="Google Shape;2997;g30c68b574f2_1_1357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98" name="Google Shape;2998;g30c68b574f2_1_1357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99" name="Google Shape;2999;g30c68b574f2_1_135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000" name="Google Shape;3000;g30c68b574f2_1_1357"/>
          <p:cNvCxnSpPr/>
          <p:nvPr/>
        </p:nvCxnSpPr>
        <p:spPr>
          <a:xfrm>
            <a:off x="511745" y="4329629"/>
            <a:ext cx="10019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001" name="Google Shape;3001;g30c68b574f2_1_1357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2" name="Google Shape;3002;g30c68b574f2_1_1357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3" name="Google Shape;3003;g30c68b574f2_1_1357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4" name="Google Shape;3004;g30c68b574f2_1_1357"/>
          <p:cNvSpPr/>
          <p:nvPr>
            <p:ph idx="5" type="pic"/>
          </p:nvPr>
        </p:nvSpPr>
        <p:spPr>
          <a:xfrm>
            <a:off x="8471340" y="1756311"/>
            <a:ext cx="2059500" cy="205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05" name="Google Shape;3005;g30c68b574f2_1_1357"/>
          <p:cNvSpPr txBox="1"/>
          <p:nvPr>
            <p:ph idx="6" type="body"/>
          </p:nvPr>
        </p:nvSpPr>
        <p:spPr>
          <a:xfrm>
            <a:off x="417526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6" name="Google Shape;3006;g30c68b574f2_1_1357"/>
          <p:cNvSpPr txBox="1"/>
          <p:nvPr>
            <p:ph idx="7" type="body"/>
          </p:nvPr>
        </p:nvSpPr>
        <p:spPr>
          <a:xfrm>
            <a:off x="417526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7" name="Google Shape;3007;g30c68b574f2_1_1357"/>
          <p:cNvSpPr txBox="1"/>
          <p:nvPr>
            <p:ph idx="8" type="body"/>
          </p:nvPr>
        </p:nvSpPr>
        <p:spPr>
          <a:xfrm>
            <a:off x="3885004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8" name="Google Shape;3008;g30c68b574f2_1_1357"/>
          <p:cNvSpPr txBox="1"/>
          <p:nvPr>
            <p:ph idx="9" type="body"/>
          </p:nvPr>
        </p:nvSpPr>
        <p:spPr>
          <a:xfrm>
            <a:off x="3885004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009" name="Google Shape;3009;g30c68b574f2_1_1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3010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g30c68b574f2_1_137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2" name="Google Shape;3012;g30c68b574f2_1_13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3" name="Google Shape;3013;g30c68b574f2_1_1373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14" name="Google Shape;3014;g30c68b574f2_1_1373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15" name="Google Shape;3015;g30c68b574f2_1_137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6" name="Google Shape;3016;g30c68b574f2_1_1373"/>
          <p:cNvSpPr/>
          <p:nvPr>
            <p:ph idx="2" type="body"/>
          </p:nvPr>
        </p:nvSpPr>
        <p:spPr>
          <a:xfrm>
            <a:off x="527838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7" name="Google Shape;3017;g30c68b574f2_1_1373"/>
          <p:cNvSpPr txBox="1"/>
          <p:nvPr>
            <p:ph idx="3" type="body"/>
          </p:nvPr>
        </p:nvSpPr>
        <p:spPr>
          <a:xfrm>
            <a:off x="41221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8" name="Google Shape;3018;g30c68b574f2_1_1373"/>
          <p:cNvSpPr/>
          <p:nvPr>
            <p:ph idx="4" type="body"/>
          </p:nvPr>
        </p:nvSpPr>
        <p:spPr>
          <a:xfrm>
            <a:off x="2819626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9" name="Google Shape;3019;g30c68b574f2_1_1373"/>
          <p:cNvSpPr/>
          <p:nvPr>
            <p:ph idx="5" type="body"/>
          </p:nvPr>
        </p:nvSpPr>
        <p:spPr>
          <a:xfrm>
            <a:off x="5111414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0" name="Google Shape;3020;g30c68b574f2_1_1373"/>
          <p:cNvSpPr/>
          <p:nvPr>
            <p:ph idx="6" type="body"/>
          </p:nvPr>
        </p:nvSpPr>
        <p:spPr>
          <a:xfrm>
            <a:off x="7403202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1" name="Google Shape;3021;g30c68b574f2_1_1373"/>
          <p:cNvSpPr/>
          <p:nvPr>
            <p:ph idx="7" type="body"/>
          </p:nvPr>
        </p:nvSpPr>
        <p:spPr>
          <a:xfrm>
            <a:off x="9694990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2" name="Google Shape;3022;g30c68b574f2_1_1373"/>
          <p:cNvSpPr txBox="1"/>
          <p:nvPr>
            <p:ph idx="8" type="body"/>
          </p:nvPr>
        </p:nvSpPr>
        <p:spPr>
          <a:xfrm>
            <a:off x="412218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3" name="Google Shape;3023;g30c68b574f2_1_1373"/>
          <p:cNvSpPr txBox="1"/>
          <p:nvPr>
            <p:ph idx="9" type="body"/>
          </p:nvPr>
        </p:nvSpPr>
        <p:spPr>
          <a:xfrm>
            <a:off x="2704005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4" name="Google Shape;3024;g30c68b574f2_1_1373"/>
          <p:cNvSpPr txBox="1"/>
          <p:nvPr>
            <p:ph idx="13" type="body"/>
          </p:nvPr>
        </p:nvSpPr>
        <p:spPr>
          <a:xfrm>
            <a:off x="4994497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5" name="Google Shape;3025;g30c68b574f2_1_1373"/>
          <p:cNvSpPr txBox="1"/>
          <p:nvPr>
            <p:ph idx="14" type="body"/>
          </p:nvPr>
        </p:nvSpPr>
        <p:spPr>
          <a:xfrm>
            <a:off x="7286284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6" name="Google Shape;3026;g30c68b574f2_1_1373"/>
          <p:cNvSpPr txBox="1"/>
          <p:nvPr>
            <p:ph idx="15" type="body"/>
          </p:nvPr>
        </p:nvSpPr>
        <p:spPr>
          <a:xfrm>
            <a:off x="9573713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7" name="Google Shape;3027;g30c68b574f2_1_1373"/>
          <p:cNvSpPr txBox="1"/>
          <p:nvPr>
            <p:ph idx="16" type="body"/>
          </p:nvPr>
        </p:nvSpPr>
        <p:spPr>
          <a:xfrm>
            <a:off x="270400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8" name="Google Shape;3028;g30c68b574f2_1_1373"/>
          <p:cNvSpPr txBox="1"/>
          <p:nvPr>
            <p:ph idx="17" type="body"/>
          </p:nvPr>
        </p:nvSpPr>
        <p:spPr>
          <a:xfrm>
            <a:off x="499449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9" name="Google Shape;3029;g30c68b574f2_1_1373"/>
          <p:cNvSpPr txBox="1"/>
          <p:nvPr>
            <p:ph idx="18" type="body"/>
          </p:nvPr>
        </p:nvSpPr>
        <p:spPr>
          <a:xfrm>
            <a:off x="728628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0" name="Google Shape;3030;g30c68b574f2_1_1373"/>
          <p:cNvSpPr txBox="1"/>
          <p:nvPr>
            <p:ph idx="19" type="body"/>
          </p:nvPr>
        </p:nvSpPr>
        <p:spPr>
          <a:xfrm>
            <a:off x="9573714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031" name="Google Shape;3031;g30c68b574f2_1_1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2_가이드">
  <p:cSld name="01_02_가이드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103"/>
          <p:cNvGrpSpPr/>
          <p:nvPr/>
        </p:nvGrpSpPr>
        <p:grpSpPr>
          <a:xfrm>
            <a:off x="-230484" y="-342900"/>
            <a:ext cx="12652968" cy="7543800"/>
            <a:chOff x="-230484" y="-342900"/>
            <a:chExt cx="12652968" cy="7543800"/>
          </a:xfrm>
        </p:grpSpPr>
        <p:sp>
          <p:nvSpPr>
            <p:cNvPr id="19" name="Google Shape;19;p103"/>
            <p:cNvSpPr/>
            <p:nvPr/>
          </p:nvSpPr>
          <p:spPr>
            <a:xfrm>
              <a:off x="512633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03"/>
            <p:cNvSpPr/>
            <p:nvPr/>
          </p:nvSpPr>
          <p:spPr>
            <a:xfrm>
              <a:off x="1655262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03"/>
            <p:cNvSpPr/>
            <p:nvPr/>
          </p:nvSpPr>
          <p:spPr>
            <a:xfrm>
              <a:off x="2797891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03"/>
            <p:cNvSpPr/>
            <p:nvPr/>
          </p:nvSpPr>
          <p:spPr>
            <a:xfrm>
              <a:off x="3940520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03"/>
            <p:cNvSpPr/>
            <p:nvPr/>
          </p:nvSpPr>
          <p:spPr>
            <a:xfrm>
              <a:off x="5083149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03"/>
            <p:cNvSpPr/>
            <p:nvPr/>
          </p:nvSpPr>
          <p:spPr>
            <a:xfrm>
              <a:off x="6225778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03"/>
            <p:cNvSpPr/>
            <p:nvPr/>
          </p:nvSpPr>
          <p:spPr>
            <a:xfrm>
              <a:off x="7368407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03"/>
            <p:cNvSpPr/>
            <p:nvPr/>
          </p:nvSpPr>
          <p:spPr>
            <a:xfrm>
              <a:off x="8511036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03"/>
            <p:cNvSpPr/>
            <p:nvPr/>
          </p:nvSpPr>
          <p:spPr>
            <a:xfrm>
              <a:off x="9653665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03"/>
            <p:cNvSpPr/>
            <p:nvPr/>
          </p:nvSpPr>
          <p:spPr>
            <a:xfrm>
              <a:off x="10796294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03"/>
            <p:cNvSpPr/>
            <p:nvPr/>
          </p:nvSpPr>
          <p:spPr>
            <a:xfrm>
              <a:off x="-230484" y="3298093"/>
              <a:ext cx="12652968" cy="257907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03"/>
            <p:cNvSpPr/>
            <p:nvPr/>
          </p:nvSpPr>
          <p:spPr>
            <a:xfrm>
              <a:off x="-230484" y="508950"/>
              <a:ext cx="12652968" cy="440375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03"/>
            <p:cNvSpPr/>
            <p:nvPr/>
          </p:nvSpPr>
          <p:spPr>
            <a:xfrm>
              <a:off x="-230484" y="5904768"/>
              <a:ext cx="12652968" cy="440375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32;p103"/>
          <p:cNvSpPr/>
          <p:nvPr/>
        </p:nvSpPr>
        <p:spPr>
          <a:xfrm>
            <a:off x="-471638" y="-760396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03"/>
          <p:cNvSpPr/>
          <p:nvPr/>
        </p:nvSpPr>
        <p:spPr>
          <a:xfrm>
            <a:off x="-336884" y="6858000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03"/>
          <p:cNvSpPr/>
          <p:nvPr/>
        </p:nvSpPr>
        <p:spPr>
          <a:xfrm>
            <a:off x="-336884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03"/>
          <p:cNvSpPr/>
          <p:nvPr/>
        </p:nvSpPr>
        <p:spPr>
          <a:xfrm>
            <a:off x="12192000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0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" name="Google Shape;37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fc6898bfeb_0_28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4" name="Google Shape;574;g2fc6898bfeb_0_2859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5" name="Google Shape;575;g2fc6898bfeb_0_2859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6" name="Google Shape;576;g2fc6898bfeb_0_2859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7" name="Google Shape;577;g2fc6898bfeb_0_2859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78" name="Google Shape;578;g2fc6898bfeb_0_28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g30c68b574f2_1_13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4" name="Google Shape;3034;g30c68b574f2_1_13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5" name="Google Shape;3035;g30c68b574f2_1_139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36" name="Google Shape;3036;g30c68b574f2_1_139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37" name="Google Shape;3037;g30c68b574f2_1_13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8" name="Google Shape;3038;g30c68b574f2_1_1395"/>
          <p:cNvSpPr/>
          <p:nvPr>
            <p:ph idx="2" type="body"/>
          </p:nvPr>
        </p:nvSpPr>
        <p:spPr>
          <a:xfrm>
            <a:off x="2808051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9" name="Google Shape;3039;g30c68b574f2_1_1395"/>
          <p:cNvSpPr/>
          <p:nvPr>
            <p:ph idx="3" type="body"/>
          </p:nvPr>
        </p:nvSpPr>
        <p:spPr>
          <a:xfrm>
            <a:off x="5099839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0" name="Google Shape;3040;g30c68b574f2_1_1395"/>
          <p:cNvSpPr/>
          <p:nvPr>
            <p:ph idx="4" type="body"/>
          </p:nvPr>
        </p:nvSpPr>
        <p:spPr>
          <a:xfrm>
            <a:off x="7391627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1" name="Google Shape;3041;g30c68b574f2_1_1395"/>
          <p:cNvSpPr/>
          <p:nvPr>
            <p:ph idx="5" type="body"/>
          </p:nvPr>
        </p:nvSpPr>
        <p:spPr>
          <a:xfrm>
            <a:off x="9683415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2" name="Google Shape;3042;g30c68b574f2_1_1395"/>
          <p:cNvSpPr/>
          <p:nvPr>
            <p:ph idx="6" type="body"/>
          </p:nvPr>
        </p:nvSpPr>
        <p:spPr>
          <a:xfrm>
            <a:off x="2808051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3" name="Google Shape;3043;g30c68b574f2_1_1395"/>
          <p:cNvSpPr/>
          <p:nvPr>
            <p:ph idx="7" type="body"/>
          </p:nvPr>
        </p:nvSpPr>
        <p:spPr>
          <a:xfrm>
            <a:off x="5099839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4" name="Google Shape;3044;g30c68b574f2_1_1395"/>
          <p:cNvSpPr/>
          <p:nvPr>
            <p:ph idx="8" type="body"/>
          </p:nvPr>
        </p:nvSpPr>
        <p:spPr>
          <a:xfrm>
            <a:off x="7391627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5" name="Google Shape;3045;g30c68b574f2_1_1395"/>
          <p:cNvSpPr/>
          <p:nvPr>
            <p:ph idx="9" type="body"/>
          </p:nvPr>
        </p:nvSpPr>
        <p:spPr>
          <a:xfrm>
            <a:off x="9683415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6" name="Google Shape;3046;g30c68b574f2_1_1395"/>
          <p:cNvSpPr txBox="1"/>
          <p:nvPr>
            <p:ph idx="13" type="body"/>
          </p:nvPr>
        </p:nvSpPr>
        <p:spPr>
          <a:xfrm>
            <a:off x="2692431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7" name="Google Shape;3047;g30c68b574f2_1_1395"/>
          <p:cNvSpPr txBox="1"/>
          <p:nvPr>
            <p:ph idx="14" type="body"/>
          </p:nvPr>
        </p:nvSpPr>
        <p:spPr>
          <a:xfrm>
            <a:off x="4984219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8" name="Google Shape;3048;g30c68b574f2_1_1395"/>
          <p:cNvSpPr txBox="1"/>
          <p:nvPr>
            <p:ph idx="15" type="body"/>
          </p:nvPr>
        </p:nvSpPr>
        <p:spPr>
          <a:xfrm>
            <a:off x="2692431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9" name="Google Shape;3049;g30c68b574f2_1_1395"/>
          <p:cNvSpPr txBox="1"/>
          <p:nvPr>
            <p:ph idx="16" type="body"/>
          </p:nvPr>
        </p:nvSpPr>
        <p:spPr>
          <a:xfrm>
            <a:off x="4984219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0" name="Google Shape;3050;g30c68b574f2_1_1395"/>
          <p:cNvSpPr txBox="1"/>
          <p:nvPr>
            <p:ph idx="17" type="body"/>
          </p:nvPr>
        </p:nvSpPr>
        <p:spPr>
          <a:xfrm>
            <a:off x="7276007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1" name="Google Shape;3051;g30c68b574f2_1_1395"/>
          <p:cNvSpPr txBox="1"/>
          <p:nvPr>
            <p:ph idx="18" type="body"/>
          </p:nvPr>
        </p:nvSpPr>
        <p:spPr>
          <a:xfrm>
            <a:off x="7276007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2" name="Google Shape;3052;g30c68b574f2_1_1395"/>
          <p:cNvSpPr txBox="1"/>
          <p:nvPr>
            <p:ph idx="19" type="body"/>
          </p:nvPr>
        </p:nvSpPr>
        <p:spPr>
          <a:xfrm>
            <a:off x="9567795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3" name="Google Shape;3053;g30c68b574f2_1_1395"/>
          <p:cNvSpPr txBox="1"/>
          <p:nvPr>
            <p:ph idx="20" type="body"/>
          </p:nvPr>
        </p:nvSpPr>
        <p:spPr>
          <a:xfrm>
            <a:off x="9567795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4" name="Google Shape;3054;g30c68b574f2_1_1395"/>
          <p:cNvSpPr txBox="1"/>
          <p:nvPr>
            <p:ph idx="21" type="body"/>
          </p:nvPr>
        </p:nvSpPr>
        <p:spPr>
          <a:xfrm>
            <a:off x="2692431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5" name="Google Shape;3055;g30c68b574f2_1_1395"/>
          <p:cNvSpPr txBox="1"/>
          <p:nvPr>
            <p:ph idx="22" type="body"/>
          </p:nvPr>
        </p:nvSpPr>
        <p:spPr>
          <a:xfrm>
            <a:off x="4984219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6" name="Google Shape;3056;g30c68b574f2_1_1395"/>
          <p:cNvSpPr txBox="1"/>
          <p:nvPr>
            <p:ph idx="23" type="body"/>
          </p:nvPr>
        </p:nvSpPr>
        <p:spPr>
          <a:xfrm>
            <a:off x="2692431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7" name="Google Shape;3057;g30c68b574f2_1_1395"/>
          <p:cNvSpPr txBox="1"/>
          <p:nvPr>
            <p:ph idx="24" type="body"/>
          </p:nvPr>
        </p:nvSpPr>
        <p:spPr>
          <a:xfrm>
            <a:off x="4984219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8" name="Google Shape;3058;g30c68b574f2_1_1395"/>
          <p:cNvSpPr txBox="1"/>
          <p:nvPr>
            <p:ph idx="25" type="body"/>
          </p:nvPr>
        </p:nvSpPr>
        <p:spPr>
          <a:xfrm>
            <a:off x="7276007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9" name="Google Shape;3059;g30c68b574f2_1_1395"/>
          <p:cNvSpPr txBox="1"/>
          <p:nvPr>
            <p:ph idx="26" type="body"/>
          </p:nvPr>
        </p:nvSpPr>
        <p:spPr>
          <a:xfrm>
            <a:off x="7276007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0" name="Google Shape;3060;g30c68b574f2_1_1395"/>
          <p:cNvSpPr txBox="1"/>
          <p:nvPr>
            <p:ph idx="27" type="body"/>
          </p:nvPr>
        </p:nvSpPr>
        <p:spPr>
          <a:xfrm>
            <a:off x="9567795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1" name="Google Shape;3061;g30c68b574f2_1_1395"/>
          <p:cNvSpPr txBox="1"/>
          <p:nvPr>
            <p:ph idx="28" type="body"/>
          </p:nvPr>
        </p:nvSpPr>
        <p:spPr>
          <a:xfrm>
            <a:off x="9567795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062" name="Google Shape;3062;g30c68b574f2_1_13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3063" name="Google Shape;3063;g30c68b574f2_1_1395"/>
          <p:cNvSpPr txBox="1"/>
          <p:nvPr>
            <p:ph idx="29" type="body"/>
          </p:nvPr>
        </p:nvSpPr>
        <p:spPr>
          <a:xfrm>
            <a:off x="417526" y="835144"/>
            <a:ext cx="2274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g30c68b574f2_1_14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6" name="Google Shape;3066;g30c68b574f2_1_14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7" name="Google Shape;3067;g30c68b574f2_1_1427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68" name="Google Shape;3068;g30c68b574f2_1_1427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69" name="Google Shape;3069;g30c68b574f2_1_1427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0" name="Google Shape;3070;g30c68b574f2_1_1427"/>
          <p:cNvSpPr/>
          <p:nvPr>
            <p:ph idx="2" type="body"/>
          </p:nvPr>
        </p:nvSpPr>
        <p:spPr>
          <a:xfrm>
            <a:off x="512633" y="95030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1" name="Google Shape;3071;g30c68b574f2_1_1427"/>
          <p:cNvSpPr txBox="1"/>
          <p:nvPr>
            <p:ph idx="3" type="body"/>
          </p:nvPr>
        </p:nvSpPr>
        <p:spPr>
          <a:xfrm>
            <a:off x="1544812" y="95031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2" name="Google Shape;3072;g30c68b574f2_1_1427"/>
          <p:cNvSpPr txBox="1"/>
          <p:nvPr>
            <p:ph idx="4" type="body"/>
          </p:nvPr>
        </p:nvSpPr>
        <p:spPr>
          <a:xfrm>
            <a:off x="7195493" y="95031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3" name="Google Shape;3073;g30c68b574f2_1_1427"/>
          <p:cNvSpPr/>
          <p:nvPr>
            <p:ph idx="5" type="body"/>
          </p:nvPr>
        </p:nvSpPr>
        <p:spPr>
          <a:xfrm>
            <a:off x="512633" y="146005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4" name="Google Shape;3074;g30c68b574f2_1_1427"/>
          <p:cNvSpPr txBox="1"/>
          <p:nvPr>
            <p:ph idx="6" type="body"/>
          </p:nvPr>
        </p:nvSpPr>
        <p:spPr>
          <a:xfrm>
            <a:off x="1544812" y="146006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5" name="Google Shape;3075;g30c68b574f2_1_1427"/>
          <p:cNvSpPr txBox="1"/>
          <p:nvPr>
            <p:ph idx="7" type="body"/>
          </p:nvPr>
        </p:nvSpPr>
        <p:spPr>
          <a:xfrm>
            <a:off x="7195493" y="146005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6" name="Google Shape;3076;g30c68b574f2_1_1427"/>
          <p:cNvSpPr/>
          <p:nvPr>
            <p:ph idx="8" type="body"/>
          </p:nvPr>
        </p:nvSpPr>
        <p:spPr>
          <a:xfrm>
            <a:off x="512633" y="196980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7" name="Google Shape;3077;g30c68b574f2_1_1427"/>
          <p:cNvSpPr txBox="1"/>
          <p:nvPr>
            <p:ph idx="9" type="body"/>
          </p:nvPr>
        </p:nvSpPr>
        <p:spPr>
          <a:xfrm>
            <a:off x="1544812" y="196980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8" name="Google Shape;3078;g30c68b574f2_1_1427"/>
          <p:cNvSpPr txBox="1"/>
          <p:nvPr>
            <p:ph idx="13" type="body"/>
          </p:nvPr>
        </p:nvSpPr>
        <p:spPr>
          <a:xfrm>
            <a:off x="7195493" y="196980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9" name="Google Shape;3079;g30c68b574f2_1_1427"/>
          <p:cNvSpPr/>
          <p:nvPr>
            <p:ph idx="14" type="body"/>
          </p:nvPr>
        </p:nvSpPr>
        <p:spPr>
          <a:xfrm>
            <a:off x="512633" y="247955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0" name="Google Shape;3080;g30c68b574f2_1_1427"/>
          <p:cNvSpPr txBox="1"/>
          <p:nvPr>
            <p:ph idx="15" type="body"/>
          </p:nvPr>
        </p:nvSpPr>
        <p:spPr>
          <a:xfrm>
            <a:off x="1544812" y="247955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1" name="Google Shape;3081;g30c68b574f2_1_1427"/>
          <p:cNvSpPr txBox="1"/>
          <p:nvPr>
            <p:ph idx="16" type="body"/>
          </p:nvPr>
        </p:nvSpPr>
        <p:spPr>
          <a:xfrm>
            <a:off x="7195493" y="247955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2" name="Google Shape;3082;g30c68b574f2_1_1427"/>
          <p:cNvSpPr/>
          <p:nvPr>
            <p:ph idx="17" type="body"/>
          </p:nvPr>
        </p:nvSpPr>
        <p:spPr>
          <a:xfrm>
            <a:off x="512633" y="2989301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3" name="Google Shape;3083;g30c68b574f2_1_1427"/>
          <p:cNvSpPr txBox="1"/>
          <p:nvPr>
            <p:ph idx="18" type="body"/>
          </p:nvPr>
        </p:nvSpPr>
        <p:spPr>
          <a:xfrm>
            <a:off x="1544812" y="2989304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4" name="Google Shape;3084;g30c68b574f2_1_1427"/>
          <p:cNvSpPr txBox="1"/>
          <p:nvPr>
            <p:ph idx="19" type="body"/>
          </p:nvPr>
        </p:nvSpPr>
        <p:spPr>
          <a:xfrm>
            <a:off x="7195493" y="2989302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5" name="Google Shape;3085;g30c68b574f2_1_1427"/>
          <p:cNvSpPr/>
          <p:nvPr>
            <p:ph idx="20" type="body"/>
          </p:nvPr>
        </p:nvSpPr>
        <p:spPr>
          <a:xfrm>
            <a:off x="512633" y="349904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6" name="Google Shape;3086;g30c68b574f2_1_1427"/>
          <p:cNvSpPr txBox="1"/>
          <p:nvPr>
            <p:ph idx="21" type="body"/>
          </p:nvPr>
        </p:nvSpPr>
        <p:spPr>
          <a:xfrm>
            <a:off x="1544812" y="349905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7" name="Google Shape;3087;g30c68b574f2_1_1427"/>
          <p:cNvSpPr txBox="1"/>
          <p:nvPr>
            <p:ph idx="22" type="body"/>
          </p:nvPr>
        </p:nvSpPr>
        <p:spPr>
          <a:xfrm>
            <a:off x="7195493" y="349905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8" name="Google Shape;3088;g30c68b574f2_1_1427"/>
          <p:cNvSpPr/>
          <p:nvPr>
            <p:ph idx="23" type="body"/>
          </p:nvPr>
        </p:nvSpPr>
        <p:spPr>
          <a:xfrm>
            <a:off x="512633" y="400879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9" name="Google Shape;3089;g30c68b574f2_1_1427"/>
          <p:cNvSpPr txBox="1"/>
          <p:nvPr>
            <p:ph idx="24" type="body"/>
          </p:nvPr>
        </p:nvSpPr>
        <p:spPr>
          <a:xfrm>
            <a:off x="1544812" y="400880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0" name="Google Shape;3090;g30c68b574f2_1_1427"/>
          <p:cNvSpPr txBox="1"/>
          <p:nvPr>
            <p:ph idx="25" type="body"/>
          </p:nvPr>
        </p:nvSpPr>
        <p:spPr>
          <a:xfrm>
            <a:off x="7195493" y="400879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1" name="Google Shape;3091;g30c68b574f2_1_1427"/>
          <p:cNvSpPr/>
          <p:nvPr>
            <p:ph idx="26" type="body"/>
          </p:nvPr>
        </p:nvSpPr>
        <p:spPr>
          <a:xfrm>
            <a:off x="512633" y="45185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2" name="Google Shape;3092;g30c68b574f2_1_1427"/>
          <p:cNvSpPr txBox="1"/>
          <p:nvPr>
            <p:ph idx="27" type="body"/>
          </p:nvPr>
        </p:nvSpPr>
        <p:spPr>
          <a:xfrm>
            <a:off x="1544812" y="45185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3" name="Google Shape;3093;g30c68b574f2_1_1427"/>
          <p:cNvSpPr txBox="1"/>
          <p:nvPr>
            <p:ph idx="28" type="body"/>
          </p:nvPr>
        </p:nvSpPr>
        <p:spPr>
          <a:xfrm>
            <a:off x="7195493" y="45185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4" name="Google Shape;3094;g30c68b574f2_1_1427"/>
          <p:cNvSpPr/>
          <p:nvPr>
            <p:ph idx="29" type="body"/>
          </p:nvPr>
        </p:nvSpPr>
        <p:spPr>
          <a:xfrm>
            <a:off x="512633" y="502829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5" name="Google Shape;3095;g30c68b574f2_1_1427"/>
          <p:cNvSpPr txBox="1"/>
          <p:nvPr>
            <p:ph idx="30" type="body"/>
          </p:nvPr>
        </p:nvSpPr>
        <p:spPr>
          <a:xfrm>
            <a:off x="1544812" y="502829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6" name="Google Shape;3096;g30c68b574f2_1_1427"/>
          <p:cNvSpPr txBox="1"/>
          <p:nvPr>
            <p:ph idx="31" type="body"/>
          </p:nvPr>
        </p:nvSpPr>
        <p:spPr>
          <a:xfrm>
            <a:off x="7195493" y="502829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7" name="Google Shape;3097;g30c68b574f2_1_1427"/>
          <p:cNvSpPr/>
          <p:nvPr>
            <p:ph idx="32" type="body"/>
          </p:nvPr>
        </p:nvSpPr>
        <p:spPr>
          <a:xfrm>
            <a:off x="512633" y="55380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8" name="Google Shape;3098;g30c68b574f2_1_1427"/>
          <p:cNvSpPr txBox="1"/>
          <p:nvPr>
            <p:ph idx="33" type="body"/>
          </p:nvPr>
        </p:nvSpPr>
        <p:spPr>
          <a:xfrm>
            <a:off x="1544812" y="55380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9" name="Google Shape;3099;g30c68b574f2_1_1427"/>
          <p:cNvSpPr txBox="1"/>
          <p:nvPr>
            <p:ph idx="34" type="body"/>
          </p:nvPr>
        </p:nvSpPr>
        <p:spPr>
          <a:xfrm>
            <a:off x="7195493" y="55380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00" name="Google Shape;3100;g30c68b574f2_1_1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310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g30c68b574f2_1_14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3" name="Google Shape;3103;g30c68b574f2_1_14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4" name="Google Shape;3104;g30c68b574f2_1_146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05" name="Google Shape;3105;g30c68b574f2_1_146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06" name="Google Shape;3106;g30c68b574f2_1_14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3107" name="Google Shape;3107;g30c68b574f2_1_1464"/>
          <p:cNvSpPr txBox="1"/>
          <p:nvPr>
            <p:ph idx="1" type="body"/>
          </p:nvPr>
        </p:nvSpPr>
        <p:spPr>
          <a:xfrm>
            <a:off x="417525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108" name="Google Shape;3108;g30c68b574f2_1_1464"/>
          <p:cNvCxnSpPr/>
          <p:nvPr/>
        </p:nvCxnSpPr>
        <p:spPr>
          <a:xfrm>
            <a:off x="0" y="2325990"/>
            <a:ext cx="10521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09" name="Google Shape;3109;g30c68b574f2_1_1464"/>
          <p:cNvSpPr txBox="1"/>
          <p:nvPr>
            <p:ph idx="2" type="body"/>
          </p:nvPr>
        </p:nvSpPr>
        <p:spPr>
          <a:xfrm>
            <a:off x="417525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0" name="Google Shape;3110;g30c68b574f2_1_1464"/>
          <p:cNvSpPr txBox="1"/>
          <p:nvPr>
            <p:ph idx="3" type="body"/>
          </p:nvPr>
        </p:nvSpPr>
        <p:spPr>
          <a:xfrm>
            <a:off x="417525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1" name="Google Shape;3111;g30c68b574f2_1_1464"/>
          <p:cNvSpPr txBox="1"/>
          <p:nvPr>
            <p:ph idx="4" type="body"/>
          </p:nvPr>
        </p:nvSpPr>
        <p:spPr>
          <a:xfrm>
            <a:off x="2990750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2" name="Google Shape;3112;g30c68b574f2_1_1464"/>
          <p:cNvSpPr txBox="1"/>
          <p:nvPr>
            <p:ph idx="5" type="body"/>
          </p:nvPr>
        </p:nvSpPr>
        <p:spPr>
          <a:xfrm>
            <a:off x="55562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3" name="Google Shape;3113;g30c68b574f2_1_1464"/>
          <p:cNvSpPr txBox="1"/>
          <p:nvPr>
            <p:ph idx="6" type="body"/>
          </p:nvPr>
        </p:nvSpPr>
        <p:spPr>
          <a:xfrm>
            <a:off x="81199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4" name="Google Shape;3114;g30c68b574f2_1_1464"/>
          <p:cNvSpPr/>
          <p:nvPr/>
        </p:nvSpPr>
        <p:spPr>
          <a:xfrm rot="5400000">
            <a:off x="51129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5" name="Google Shape;3115;g30c68b574f2_1_1464"/>
          <p:cNvSpPr/>
          <p:nvPr/>
        </p:nvSpPr>
        <p:spPr>
          <a:xfrm rot="5400000">
            <a:off x="30735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6" name="Google Shape;3116;g30c68b574f2_1_1464"/>
          <p:cNvSpPr/>
          <p:nvPr/>
        </p:nvSpPr>
        <p:spPr>
          <a:xfrm rot="5400000">
            <a:off x="563574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7" name="Google Shape;3117;g30c68b574f2_1_1464"/>
          <p:cNvSpPr/>
          <p:nvPr/>
        </p:nvSpPr>
        <p:spPr>
          <a:xfrm rot="5400000">
            <a:off x="82043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8" name="Google Shape;3118;g30c68b574f2_1_1464"/>
          <p:cNvSpPr/>
          <p:nvPr/>
        </p:nvSpPr>
        <p:spPr>
          <a:xfrm rot="-5400000">
            <a:off x="10439618" y="227964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9" name="Google Shape;3119;g30c68b574f2_1_1464"/>
          <p:cNvSpPr txBox="1"/>
          <p:nvPr>
            <p:ph idx="7" type="body"/>
          </p:nvPr>
        </p:nvSpPr>
        <p:spPr>
          <a:xfrm>
            <a:off x="417525" y="835144"/>
            <a:ext cx="11261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0" name="Google Shape;3120;g30c68b574f2_1_1464"/>
          <p:cNvSpPr txBox="1"/>
          <p:nvPr>
            <p:ph idx="8" type="body"/>
          </p:nvPr>
        </p:nvSpPr>
        <p:spPr>
          <a:xfrm>
            <a:off x="2990750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1" name="Google Shape;3121;g30c68b574f2_1_1464"/>
          <p:cNvSpPr txBox="1"/>
          <p:nvPr>
            <p:ph idx="9" type="body"/>
          </p:nvPr>
        </p:nvSpPr>
        <p:spPr>
          <a:xfrm>
            <a:off x="2990750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2" name="Google Shape;3122;g30c68b574f2_1_1464"/>
          <p:cNvSpPr txBox="1"/>
          <p:nvPr>
            <p:ph idx="13" type="body"/>
          </p:nvPr>
        </p:nvSpPr>
        <p:spPr>
          <a:xfrm>
            <a:off x="55562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3" name="Google Shape;3123;g30c68b574f2_1_1464"/>
          <p:cNvSpPr txBox="1"/>
          <p:nvPr>
            <p:ph idx="14" type="body"/>
          </p:nvPr>
        </p:nvSpPr>
        <p:spPr>
          <a:xfrm>
            <a:off x="55562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4" name="Google Shape;3124;g30c68b574f2_1_1464"/>
          <p:cNvSpPr txBox="1"/>
          <p:nvPr>
            <p:ph idx="15" type="body"/>
          </p:nvPr>
        </p:nvSpPr>
        <p:spPr>
          <a:xfrm>
            <a:off x="81199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5" name="Google Shape;3125;g30c68b574f2_1_1464"/>
          <p:cNvSpPr txBox="1"/>
          <p:nvPr>
            <p:ph idx="16" type="body"/>
          </p:nvPr>
        </p:nvSpPr>
        <p:spPr>
          <a:xfrm>
            <a:off x="81199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6" name="Google Shape;3126;g30c68b574f2_1_1464"/>
          <p:cNvSpPr txBox="1"/>
          <p:nvPr>
            <p:ph idx="17" type="body"/>
          </p:nvPr>
        </p:nvSpPr>
        <p:spPr>
          <a:xfrm>
            <a:off x="417524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7" name="Google Shape;3127;g30c68b574f2_1_1464"/>
          <p:cNvSpPr txBox="1"/>
          <p:nvPr>
            <p:ph idx="18" type="body"/>
          </p:nvPr>
        </p:nvSpPr>
        <p:spPr>
          <a:xfrm>
            <a:off x="2990750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8" name="Google Shape;3128;g30c68b574f2_1_1464"/>
          <p:cNvSpPr txBox="1"/>
          <p:nvPr>
            <p:ph idx="19" type="body"/>
          </p:nvPr>
        </p:nvSpPr>
        <p:spPr>
          <a:xfrm>
            <a:off x="5556283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9" name="Google Shape;3129;g30c68b574f2_1_1464"/>
          <p:cNvSpPr txBox="1"/>
          <p:nvPr>
            <p:ph idx="20" type="body"/>
          </p:nvPr>
        </p:nvSpPr>
        <p:spPr>
          <a:xfrm>
            <a:off x="8119985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30" name="Google Shape;3130;g30c68b574f2_1_1464"/>
          <p:cNvSpPr txBox="1"/>
          <p:nvPr>
            <p:ph idx="2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g30c68b574f2_1_149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3" name="Google Shape;3133;g30c68b574f2_1_14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4" name="Google Shape;3134;g30c68b574f2_1_149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35" name="Google Shape;3135;g30c68b574f2_1_149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36" name="Google Shape;3136;g30c68b574f2_1_14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7" name="Google Shape;3137;g30c68b574f2_1_1494"/>
          <p:cNvCxnSpPr/>
          <p:nvPr/>
        </p:nvCxnSpPr>
        <p:spPr>
          <a:xfrm>
            <a:off x="5525097" y="951811"/>
            <a:ext cx="0" cy="5395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38" name="Google Shape;3138;g30c68b574f2_1_1494"/>
          <p:cNvSpPr txBox="1"/>
          <p:nvPr>
            <p:ph idx="1" type="body"/>
          </p:nvPr>
        </p:nvSpPr>
        <p:spPr>
          <a:xfrm>
            <a:off x="5742421" y="901327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39" name="Google Shape;3139;g30c68b574f2_1_1494"/>
          <p:cNvSpPr/>
          <p:nvPr/>
        </p:nvSpPr>
        <p:spPr>
          <a:xfrm rot="10800000">
            <a:off x="5471404" y="94922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0" name="Google Shape;3140;g30c68b574f2_1_1494"/>
          <p:cNvSpPr txBox="1"/>
          <p:nvPr>
            <p:ph idx="2" type="body"/>
          </p:nvPr>
        </p:nvSpPr>
        <p:spPr>
          <a:xfrm>
            <a:off x="718730" y="2421713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1" name="Google Shape;3141;g30c68b574f2_1_1494"/>
          <p:cNvSpPr txBox="1"/>
          <p:nvPr>
            <p:ph idx="3" type="body"/>
          </p:nvPr>
        </p:nvSpPr>
        <p:spPr>
          <a:xfrm>
            <a:off x="718731" y="1958010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2" name="Google Shape;3142;g30c68b574f2_1_1494"/>
          <p:cNvSpPr/>
          <p:nvPr/>
        </p:nvSpPr>
        <p:spPr>
          <a:xfrm rot="10800000">
            <a:off x="5471404" y="201737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3" name="Google Shape;3143;g30c68b574f2_1_1494"/>
          <p:cNvSpPr/>
          <p:nvPr/>
        </p:nvSpPr>
        <p:spPr>
          <a:xfrm rot="10800000">
            <a:off x="5471404" y="307743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4" name="Google Shape;3144;g30c68b574f2_1_1494"/>
          <p:cNvSpPr/>
          <p:nvPr/>
        </p:nvSpPr>
        <p:spPr>
          <a:xfrm rot="10800000">
            <a:off x="5471405" y="41293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5" name="Google Shape;3145;g30c68b574f2_1_1494"/>
          <p:cNvSpPr/>
          <p:nvPr/>
        </p:nvSpPr>
        <p:spPr>
          <a:xfrm rot="10800000">
            <a:off x="5471405" y="518945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6" name="Google Shape;3146;g30c68b574f2_1_1494"/>
          <p:cNvSpPr/>
          <p:nvPr/>
        </p:nvSpPr>
        <p:spPr>
          <a:xfrm>
            <a:off x="5471390" y="625770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7" name="Google Shape;3147;g30c68b574f2_1_1494"/>
          <p:cNvSpPr txBox="1"/>
          <p:nvPr>
            <p:ph idx="4" type="body"/>
          </p:nvPr>
        </p:nvSpPr>
        <p:spPr>
          <a:xfrm>
            <a:off x="5742419" y="1365030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8" name="Google Shape;3148;g30c68b574f2_1_1494"/>
          <p:cNvSpPr txBox="1"/>
          <p:nvPr>
            <p:ph idx="5" type="body"/>
          </p:nvPr>
        </p:nvSpPr>
        <p:spPr>
          <a:xfrm>
            <a:off x="718730" y="4596742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9" name="Google Shape;3149;g30c68b574f2_1_1494"/>
          <p:cNvSpPr txBox="1"/>
          <p:nvPr>
            <p:ph idx="6" type="body"/>
          </p:nvPr>
        </p:nvSpPr>
        <p:spPr>
          <a:xfrm>
            <a:off x="718731" y="4133039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0" name="Google Shape;3150;g30c68b574f2_1_1494"/>
          <p:cNvSpPr txBox="1"/>
          <p:nvPr>
            <p:ph idx="7" type="body"/>
          </p:nvPr>
        </p:nvSpPr>
        <p:spPr>
          <a:xfrm>
            <a:off x="5742421" y="3055561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1" name="Google Shape;3151;g30c68b574f2_1_1494"/>
          <p:cNvSpPr txBox="1"/>
          <p:nvPr>
            <p:ph idx="8" type="body"/>
          </p:nvPr>
        </p:nvSpPr>
        <p:spPr>
          <a:xfrm>
            <a:off x="5742419" y="3519264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2" name="Google Shape;3152;g30c68b574f2_1_1494"/>
          <p:cNvSpPr txBox="1"/>
          <p:nvPr>
            <p:ph idx="9" type="body"/>
          </p:nvPr>
        </p:nvSpPr>
        <p:spPr>
          <a:xfrm>
            <a:off x="5742421" y="5236334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3" name="Google Shape;3153;g30c68b574f2_1_1494"/>
          <p:cNvSpPr txBox="1"/>
          <p:nvPr>
            <p:ph idx="13" type="body"/>
          </p:nvPr>
        </p:nvSpPr>
        <p:spPr>
          <a:xfrm>
            <a:off x="5742419" y="5700037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4" name="Google Shape;3154;g30c68b574f2_1_1494"/>
          <p:cNvSpPr txBox="1"/>
          <p:nvPr>
            <p:ph idx="14" type="body"/>
          </p:nvPr>
        </p:nvSpPr>
        <p:spPr>
          <a:xfrm>
            <a:off x="417525" y="835144"/>
            <a:ext cx="4836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5" name="Google Shape;3155;g30c68b574f2_1_1494"/>
          <p:cNvSpPr txBox="1"/>
          <p:nvPr>
            <p:ph idx="15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3156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30c68b574f2_1_15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58" name="Google Shape;3158;g30c68b574f2_1_1519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59" name="Google Shape;3159;g30c68b574f2_1_1519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0" name="Google Shape;3160;g30c68b574f2_1_1519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1" name="Google Shape;3161;g30c68b574f2_1_1519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62" name="Google Shape;3162;g30c68b574f2_1_15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3163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30c68b574f2_1_15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65" name="Google Shape;3165;g30c68b574f2_1_1526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66" name="Google Shape;3166;g30c68b574f2_1_1526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7" name="Google Shape;3167;g30c68b574f2_1_1526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8" name="Google Shape;3168;g30c68b574f2_1_1526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69" name="Google Shape;3169;g30c68b574f2_1_15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g30c68b574f2_1_1533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2" name="Google Shape;3172;g30c68b574f2_1_153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3" name="Google Shape;3173;g30c68b574f2_1_1533"/>
          <p:cNvSpPr txBox="1"/>
          <p:nvPr>
            <p:ph idx="2" type="body"/>
          </p:nvPr>
        </p:nvSpPr>
        <p:spPr>
          <a:xfrm>
            <a:off x="801123" y="1732953"/>
            <a:ext cx="9351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4" name="Google Shape;3174;g30c68b574f2_1_1533"/>
          <p:cNvSpPr txBox="1"/>
          <p:nvPr>
            <p:ph idx="3" type="body"/>
          </p:nvPr>
        </p:nvSpPr>
        <p:spPr>
          <a:xfrm>
            <a:off x="795292" y="3491285"/>
            <a:ext cx="9351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5" name="Google Shape;3175;g30c68b574f2_1_1533"/>
          <p:cNvSpPr txBox="1"/>
          <p:nvPr>
            <p:ph idx="4" type="body"/>
          </p:nvPr>
        </p:nvSpPr>
        <p:spPr>
          <a:xfrm>
            <a:off x="795292" y="4895879"/>
            <a:ext cx="93516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g30c68b574f2_1_153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8" name="Google Shape;3178;g30c68b574f2_1_1539"/>
          <p:cNvSpPr/>
          <p:nvPr>
            <p:ph idx="2" type="body"/>
          </p:nvPr>
        </p:nvSpPr>
        <p:spPr>
          <a:xfrm>
            <a:off x="512633" y="1627224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9" name="Google Shape;3179;g30c68b574f2_1_1539"/>
          <p:cNvSpPr/>
          <p:nvPr>
            <p:ph idx="3" type="body"/>
          </p:nvPr>
        </p:nvSpPr>
        <p:spPr>
          <a:xfrm>
            <a:off x="512633" y="2756496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0" name="Google Shape;3180;g30c68b574f2_1_1539"/>
          <p:cNvSpPr/>
          <p:nvPr>
            <p:ph idx="4" type="body"/>
          </p:nvPr>
        </p:nvSpPr>
        <p:spPr>
          <a:xfrm>
            <a:off x="512633" y="388576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1" name="Google Shape;3181;g30c68b574f2_1_1539"/>
          <p:cNvSpPr/>
          <p:nvPr>
            <p:ph idx="5" type="body"/>
          </p:nvPr>
        </p:nvSpPr>
        <p:spPr>
          <a:xfrm>
            <a:off x="512633" y="501503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2" name="Google Shape;3182;g30c68b574f2_1_1539"/>
          <p:cNvSpPr/>
          <p:nvPr/>
        </p:nvSpPr>
        <p:spPr>
          <a:xfrm rot="10800000">
            <a:off x="5471404" y="25903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3" name="Google Shape;3183;g30c68b574f2_1_1539"/>
          <p:cNvSpPr/>
          <p:nvPr/>
        </p:nvSpPr>
        <p:spPr>
          <a:xfrm rot="10800000">
            <a:off x="5471404" y="37195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4" name="Google Shape;3184;g30c68b574f2_1_1539"/>
          <p:cNvSpPr/>
          <p:nvPr/>
        </p:nvSpPr>
        <p:spPr>
          <a:xfrm rot="10800000">
            <a:off x="5471404" y="484886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5" name="Google Shape;3185;g30c68b574f2_1_1539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Google Shape;3187;g30c68b574f2_1_154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8" name="Google Shape;3188;g30c68b574f2_1_1549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9" name="Google Shape;3189;g30c68b574f2_1_1549"/>
          <p:cNvSpPr/>
          <p:nvPr>
            <p:ph idx="3" type="body"/>
          </p:nvPr>
        </p:nvSpPr>
        <p:spPr>
          <a:xfrm rot="-5400000">
            <a:off x="627233" y="1524998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0" name="Google Shape;3190;g30c68b574f2_1_1549"/>
          <p:cNvSpPr txBox="1"/>
          <p:nvPr/>
        </p:nvSpPr>
        <p:spPr>
          <a:xfrm>
            <a:off x="607508" y="17344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1" name="Google Shape;3191;g30c68b574f2_1_1549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2" name="Google Shape;3192;g30c68b574f2_1_1549"/>
          <p:cNvSpPr/>
          <p:nvPr>
            <p:ph idx="5" type="body"/>
          </p:nvPr>
        </p:nvSpPr>
        <p:spPr>
          <a:xfrm rot="-5400000">
            <a:off x="627234" y="24264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3" name="Google Shape;3193;g30c68b574f2_1_1549"/>
          <p:cNvSpPr txBox="1"/>
          <p:nvPr/>
        </p:nvSpPr>
        <p:spPr>
          <a:xfrm>
            <a:off x="607508" y="26359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4" name="Google Shape;3194;g30c68b574f2_1_1549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5" name="Google Shape;3195;g30c68b574f2_1_1549"/>
          <p:cNvSpPr/>
          <p:nvPr>
            <p:ph idx="7" type="body"/>
          </p:nvPr>
        </p:nvSpPr>
        <p:spPr>
          <a:xfrm rot="-5400000">
            <a:off x="627234" y="3327872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g30c68b574f2_1_1549"/>
          <p:cNvSpPr txBox="1"/>
          <p:nvPr/>
        </p:nvSpPr>
        <p:spPr>
          <a:xfrm>
            <a:off x="607508" y="35373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7" name="Google Shape;3197;g30c68b574f2_1_1549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8" name="Google Shape;3198;g30c68b574f2_1_1549"/>
          <p:cNvSpPr/>
          <p:nvPr>
            <p:ph idx="9" type="body"/>
          </p:nvPr>
        </p:nvSpPr>
        <p:spPr>
          <a:xfrm rot="-5400000">
            <a:off x="627233" y="4229309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9" name="Google Shape;3199;g30c68b574f2_1_1549"/>
          <p:cNvSpPr txBox="1"/>
          <p:nvPr/>
        </p:nvSpPr>
        <p:spPr>
          <a:xfrm>
            <a:off x="607508" y="44387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0" name="Google Shape;3200;g30c68b574f2_1_1549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1" name="Google Shape;3201;g30c68b574f2_1_1549"/>
          <p:cNvSpPr/>
          <p:nvPr>
            <p:ph idx="14" type="body"/>
          </p:nvPr>
        </p:nvSpPr>
        <p:spPr>
          <a:xfrm rot="-5400000">
            <a:off x="627233" y="5130747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g30c68b574f2_1_1549"/>
          <p:cNvSpPr txBox="1"/>
          <p:nvPr/>
        </p:nvSpPr>
        <p:spPr>
          <a:xfrm>
            <a:off x="607508" y="53402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g30c68b574f2_1_1549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g30c68b574f2_1_15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6" name="Google Shape;3206;g30c68b574f2_1_1567"/>
          <p:cNvSpPr/>
          <p:nvPr/>
        </p:nvSpPr>
        <p:spPr>
          <a:xfrm>
            <a:off x="513850" y="1639598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7" name="Google Shape;3207;g30c68b574f2_1_1567"/>
          <p:cNvSpPr/>
          <p:nvPr/>
        </p:nvSpPr>
        <p:spPr>
          <a:xfrm>
            <a:off x="876969" y="1894339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8" name="Google Shape;3208;g30c68b574f2_1_1567"/>
          <p:cNvSpPr/>
          <p:nvPr>
            <p:ph idx="2" type="body"/>
          </p:nvPr>
        </p:nvSpPr>
        <p:spPr>
          <a:xfrm>
            <a:off x="1664316" y="1639598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9" name="Google Shape;3209;g30c68b574f2_1_1567"/>
          <p:cNvSpPr/>
          <p:nvPr/>
        </p:nvSpPr>
        <p:spPr>
          <a:xfrm>
            <a:off x="513850" y="2543015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0" name="Google Shape;3210;g30c68b574f2_1_1567"/>
          <p:cNvSpPr/>
          <p:nvPr/>
        </p:nvSpPr>
        <p:spPr>
          <a:xfrm>
            <a:off x="876969" y="2792001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1" name="Google Shape;3211;g30c68b574f2_1_1567"/>
          <p:cNvSpPr/>
          <p:nvPr>
            <p:ph idx="3" type="body"/>
          </p:nvPr>
        </p:nvSpPr>
        <p:spPr>
          <a:xfrm>
            <a:off x="1664316" y="2541035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2" name="Google Shape;3212;g30c68b574f2_1_1567"/>
          <p:cNvSpPr/>
          <p:nvPr/>
        </p:nvSpPr>
        <p:spPr>
          <a:xfrm>
            <a:off x="513850" y="3446432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3" name="Google Shape;3213;g30c68b574f2_1_1567"/>
          <p:cNvSpPr/>
          <p:nvPr/>
        </p:nvSpPr>
        <p:spPr>
          <a:xfrm>
            <a:off x="876969" y="3686753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4" name="Google Shape;3214;g30c68b574f2_1_1567"/>
          <p:cNvSpPr/>
          <p:nvPr>
            <p:ph idx="4" type="body"/>
          </p:nvPr>
        </p:nvSpPr>
        <p:spPr>
          <a:xfrm>
            <a:off x="1664316" y="3442472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5" name="Google Shape;3215;g30c68b574f2_1_1567"/>
          <p:cNvSpPr/>
          <p:nvPr/>
        </p:nvSpPr>
        <p:spPr>
          <a:xfrm>
            <a:off x="513850" y="4349849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6" name="Google Shape;3216;g30c68b574f2_1_1567"/>
          <p:cNvSpPr/>
          <p:nvPr/>
        </p:nvSpPr>
        <p:spPr>
          <a:xfrm>
            <a:off x="876969" y="4589508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7" name="Google Shape;3217;g30c68b574f2_1_1567"/>
          <p:cNvSpPr/>
          <p:nvPr>
            <p:ph idx="5" type="body"/>
          </p:nvPr>
        </p:nvSpPr>
        <p:spPr>
          <a:xfrm>
            <a:off x="1664316" y="4343909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8" name="Google Shape;3218;g30c68b574f2_1_1567"/>
          <p:cNvSpPr/>
          <p:nvPr/>
        </p:nvSpPr>
        <p:spPr>
          <a:xfrm>
            <a:off x="513850" y="5253267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9" name="Google Shape;3219;g30c68b574f2_1_1567"/>
          <p:cNvSpPr/>
          <p:nvPr/>
        </p:nvSpPr>
        <p:spPr>
          <a:xfrm>
            <a:off x="876969" y="5483210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0" name="Google Shape;3220;g30c68b574f2_1_1567"/>
          <p:cNvSpPr/>
          <p:nvPr>
            <p:ph idx="6" type="body"/>
          </p:nvPr>
        </p:nvSpPr>
        <p:spPr>
          <a:xfrm>
            <a:off x="1664316" y="5245347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1" name="Google Shape;3221;g30c68b574f2_1_1567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fc6898bfeb_0_28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" name="Google Shape;581;g2fc6898bfeb_0_2866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2" name="Google Shape;582;g2fc6898bfeb_0_2866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3" name="Google Shape;583;g2fc6898bfeb_0_2866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4" name="Google Shape;584;g2fc6898bfeb_0_2866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85" name="Google Shape;585;g2fc6898bfeb_0_28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g30c68b574f2_1_158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4" name="Google Shape;3224;g30c68b574f2_1_1585"/>
          <p:cNvSpPr txBox="1"/>
          <p:nvPr>
            <p:ph idx="2" type="body"/>
          </p:nvPr>
        </p:nvSpPr>
        <p:spPr>
          <a:xfrm>
            <a:off x="417525" y="1339477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5" name="Google Shape;3225;g30c68b574f2_1_1585"/>
          <p:cNvSpPr txBox="1"/>
          <p:nvPr>
            <p:ph idx="3" type="body"/>
          </p:nvPr>
        </p:nvSpPr>
        <p:spPr>
          <a:xfrm>
            <a:off x="417525" y="1942150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6" name="Google Shape;3226;g30c68b574f2_1_1585"/>
          <p:cNvSpPr/>
          <p:nvPr/>
        </p:nvSpPr>
        <p:spPr>
          <a:xfrm>
            <a:off x="504818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7" name="Google Shape;3227;g30c68b574f2_1_1585"/>
          <p:cNvSpPr txBox="1"/>
          <p:nvPr>
            <p:ph idx="4" type="body"/>
          </p:nvPr>
        </p:nvSpPr>
        <p:spPr>
          <a:xfrm>
            <a:off x="615190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8" name="Google Shape;3228;g30c68b574f2_1_1585"/>
          <p:cNvSpPr txBox="1"/>
          <p:nvPr>
            <p:ph idx="5" type="body"/>
          </p:nvPr>
        </p:nvSpPr>
        <p:spPr>
          <a:xfrm>
            <a:off x="615190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9" name="Google Shape;3229;g30c68b574f2_1_1585"/>
          <p:cNvSpPr/>
          <p:nvPr/>
        </p:nvSpPr>
        <p:spPr>
          <a:xfrm>
            <a:off x="5645437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0" name="Google Shape;3230;g30c68b574f2_1_1585"/>
          <p:cNvSpPr txBox="1"/>
          <p:nvPr>
            <p:ph idx="6" type="body"/>
          </p:nvPr>
        </p:nvSpPr>
        <p:spPr>
          <a:xfrm>
            <a:off x="5755809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1" name="Google Shape;3231;g30c68b574f2_1_1585"/>
          <p:cNvSpPr txBox="1"/>
          <p:nvPr>
            <p:ph idx="7" type="body"/>
          </p:nvPr>
        </p:nvSpPr>
        <p:spPr>
          <a:xfrm>
            <a:off x="5755809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3232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g30c68b574f2_1_1595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4" name="Google Shape;3234;g30c68b574f2_1_1595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5" name="Google Shape;3235;g30c68b574f2_1_15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6" name="Google Shape;3236;g30c68b574f2_1_1595"/>
          <p:cNvSpPr txBox="1"/>
          <p:nvPr>
            <p:ph idx="2" type="body"/>
          </p:nvPr>
        </p:nvSpPr>
        <p:spPr>
          <a:xfrm>
            <a:off x="794475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7" name="Google Shape;3237;g30c68b574f2_1_1595"/>
          <p:cNvSpPr txBox="1"/>
          <p:nvPr>
            <p:ph idx="3" type="body"/>
          </p:nvPr>
        </p:nvSpPr>
        <p:spPr>
          <a:xfrm>
            <a:off x="1546821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8" name="Google Shape;3238;g30c68b574f2_1_1595"/>
          <p:cNvSpPr txBox="1"/>
          <p:nvPr>
            <p:ph idx="4" type="body"/>
          </p:nvPr>
        </p:nvSpPr>
        <p:spPr>
          <a:xfrm>
            <a:off x="794475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9" name="Google Shape;3239;g30c68b574f2_1_1595"/>
          <p:cNvSpPr txBox="1"/>
          <p:nvPr>
            <p:ph idx="5" type="body"/>
          </p:nvPr>
        </p:nvSpPr>
        <p:spPr>
          <a:xfrm>
            <a:off x="1546821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0" name="Google Shape;3240;g30c68b574f2_1_1595"/>
          <p:cNvSpPr txBox="1"/>
          <p:nvPr>
            <p:ph idx="6" type="body"/>
          </p:nvPr>
        </p:nvSpPr>
        <p:spPr>
          <a:xfrm>
            <a:off x="794473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1" name="Google Shape;3241;g30c68b574f2_1_1595"/>
          <p:cNvSpPr txBox="1"/>
          <p:nvPr>
            <p:ph idx="7" type="body"/>
          </p:nvPr>
        </p:nvSpPr>
        <p:spPr>
          <a:xfrm>
            <a:off x="794475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2" name="Google Shape;3242;g30c68b574f2_1_1595"/>
          <p:cNvSpPr txBox="1"/>
          <p:nvPr>
            <p:ph idx="8" type="body"/>
          </p:nvPr>
        </p:nvSpPr>
        <p:spPr>
          <a:xfrm>
            <a:off x="1546821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3" name="Google Shape;3243;g30c68b574f2_1_1595"/>
          <p:cNvSpPr txBox="1"/>
          <p:nvPr>
            <p:ph idx="9" type="body"/>
          </p:nvPr>
        </p:nvSpPr>
        <p:spPr>
          <a:xfrm>
            <a:off x="794473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4" name="Google Shape;3244;g30c68b574f2_1_1595"/>
          <p:cNvSpPr txBox="1"/>
          <p:nvPr>
            <p:ph idx="13" type="body"/>
          </p:nvPr>
        </p:nvSpPr>
        <p:spPr>
          <a:xfrm>
            <a:off x="794475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5" name="Google Shape;3245;g30c68b574f2_1_1595"/>
          <p:cNvSpPr txBox="1"/>
          <p:nvPr>
            <p:ph idx="14" type="body"/>
          </p:nvPr>
        </p:nvSpPr>
        <p:spPr>
          <a:xfrm>
            <a:off x="1546821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6" name="Google Shape;3246;g30c68b574f2_1_1595"/>
          <p:cNvSpPr txBox="1"/>
          <p:nvPr>
            <p:ph idx="15" type="body"/>
          </p:nvPr>
        </p:nvSpPr>
        <p:spPr>
          <a:xfrm>
            <a:off x="794473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7" name="Google Shape;3247;g30c68b574f2_1_1595"/>
          <p:cNvSpPr txBox="1"/>
          <p:nvPr>
            <p:ph idx="16" type="body"/>
          </p:nvPr>
        </p:nvSpPr>
        <p:spPr>
          <a:xfrm>
            <a:off x="5934646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8" name="Google Shape;3248;g30c68b574f2_1_1595"/>
          <p:cNvSpPr txBox="1"/>
          <p:nvPr>
            <p:ph idx="17" type="body"/>
          </p:nvPr>
        </p:nvSpPr>
        <p:spPr>
          <a:xfrm>
            <a:off x="6686992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9" name="Google Shape;3249;g30c68b574f2_1_1595"/>
          <p:cNvSpPr txBox="1"/>
          <p:nvPr>
            <p:ph idx="18" type="body"/>
          </p:nvPr>
        </p:nvSpPr>
        <p:spPr>
          <a:xfrm>
            <a:off x="5934646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0" name="Google Shape;3250;g30c68b574f2_1_1595"/>
          <p:cNvSpPr txBox="1"/>
          <p:nvPr>
            <p:ph idx="19" type="body"/>
          </p:nvPr>
        </p:nvSpPr>
        <p:spPr>
          <a:xfrm>
            <a:off x="6686992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1" name="Google Shape;3251;g30c68b574f2_1_1595"/>
          <p:cNvSpPr txBox="1"/>
          <p:nvPr>
            <p:ph idx="20" type="body"/>
          </p:nvPr>
        </p:nvSpPr>
        <p:spPr>
          <a:xfrm>
            <a:off x="5934644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2" name="Google Shape;3252;g30c68b574f2_1_1595"/>
          <p:cNvSpPr txBox="1"/>
          <p:nvPr>
            <p:ph idx="21" type="body"/>
          </p:nvPr>
        </p:nvSpPr>
        <p:spPr>
          <a:xfrm>
            <a:off x="5934646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3" name="Google Shape;3253;g30c68b574f2_1_1595"/>
          <p:cNvSpPr txBox="1"/>
          <p:nvPr>
            <p:ph idx="22" type="body"/>
          </p:nvPr>
        </p:nvSpPr>
        <p:spPr>
          <a:xfrm>
            <a:off x="6686992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4" name="Google Shape;3254;g30c68b574f2_1_1595"/>
          <p:cNvSpPr txBox="1"/>
          <p:nvPr>
            <p:ph idx="23" type="body"/>
          </p:nvPr>
        </p:nvSpPr>
        <p:spPr>
          <a:xfrm>
            <a:off x="5934644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5" name="Google Shape;3255;g30c68b574f2_1_1595"/>
          <p:cNvSpPr txBox="1"/>
          <p:nvPr>
            <p:ph idx="24" type="body"/>
          </p:nvPr>
        </p:nvSpPr>
        <p:spPr>
          <a:xfrm>
            <a:off x="5934646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6" name="Google Shape;3256;g30c68b574f2_1_1595"/>
          <p:cNvSpPr txBox="1"/>
          <p:nvPr>
            <p:ph idx="25" type="body"/>
          </p:nvPr>
        </p:nvSpPr>
        <p:spPr>
          <a:xfrm>
            <a:off x="6686992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7" name="Google Shape;3257;g30c68b574f2_1_1595"/>
          <p:cNvSpPr txBox="1"/>
          <p:nvPr>
            <p:ph idx="26" type="body"/>
          </p:nvPr>
        </p:nvSpPr>
        <p:spPr>
          <a:xfrm>
            <a:off x="5934644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8" name="Google Shape;3258;g30c68b574f2_1_1595"/>
          <p:cNvSpPr txBox="1"/>
          <p:nvPr>
            <p:ph idx="2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g30c68b574f2_1_1622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1" name="Google Shape;3261;g30c68b574f2_1_162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2" name="Google Shape;3262;g30c68b574f2_1_1622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3" name="Google Shape;3263;g30c68b574f2_1_1622"/>
          <p:cNvSpPr txBox="1"/>
          <p:nvPr>
            <p:ph idx="2" type="body"/>
          </p:nvPr>
        </p:nvSpPr>
        <p:spPr>
          <a:xfrm>
            <a:off x="740684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4" name="Google Shape;3264;g30c68b574f2_1_1622"/>
          <p:cNvSpPr txBox="1"/>
          <p:nvPr>
            <p:ph idx="3" type="body"/>
          </p:nvPr>
        </p:nvSpPr>
        <p:spPr>
          <a:xfrm>
            <a:off x="740684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5" name="Google Shape;3265;g30c68b574f2_1_1622"/>
          <p:cNvSpPr txBox="1"/>
          <p:nvPr>
            <p:ph idx="4" type="body"/>
          </p:nvPr>
        </p:nvSpPr>
        <p:spPr>
          <a:xfrm>
            <a:off x="6820809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6" name="Google Shape;3266;g30c68b574f2_1_1622"/>
          <p:cNvSpPr txBox="1"/>
          <p:nvPr>
            <p:ph idx="5" type="body"/>
          </p:nvPr>
        </p:nvSpPr>
        <p:spPr>
          <a:xfrm>
            <a:off x="6820809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7" name="Google Shape;3267;g30c68b574f2_1_1622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8" name="Google Shape;3268;g30c68b574f2_1_1622"/>
          <p:cNvSpPr txBox="1"/>
          <p:nvPr>
            <p:ph idx="6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9" name="Google Shape;3269;g30c68b574f2_1_1622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g30c68b574f2_1_1633"/>
          <p:cNvSpPr/>
          <p:nvPr/>
        </p:nvSpPr>
        <p:spPr>
          <a:xfrm>
            <a:off x="504818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2" name="Google Shape;3272;g30c68b574f2_1_1633"/>
          <p:cNvSpPr/>
          <p:nvPr/>
        </p:nvSpPr>
        <p:spPr>
          <a:xfrm>
            <a:off x="3929335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3" name="Google Shape;3273;g30c68b574f2_1_1633"/>
          <p:cNvSpPr/>
          <p:nvPr/>
        </p:nvSpPr>
        <p:spPr>
          <a:xfrm>
            <a:off x="7353852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4" name="Google Shape;3274;g30c68b574f2_1_163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5" name="Google Shape;3275;g30c68b574f2_1_1633"/>
          <p:cNvSpPr txBox="1"/>
          <p:nvPr>
            <p:ph idx="2" type="body"/>
          </p:nvPr>
        </p:nvSpPr>
        <p:spPr>
          <a:xfrm>
            <a:off x="610890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6" name="Google Shape;3276;g30c68b574f2_1_1633"/>
          <p:cNvSpPr txBox="1"/>
          <p:nvPr>
            <p:ph idx="3" type="body"/>
          </p:nvPr>
        </p:nvSpPr>
        <p:spPr>
          <a:xfrm>
            <a:off x="610890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7" name="Google Shape;3277;g30c68b574f2_1_1633"/>
          <p:cNvSpPr txBox="1"/>
          <p:nvPr>
            <p:ph idx="4" type="body"/>
          </p:nvPr>
        </p:nvSpPr>
        <p:spPr>
          <a:xfrm>
            <a:off x="610890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8" name="Google Shape;3278;g30c68b574f2_1_1633"/>
          <p:cNvSpPr txBox="1"/>
          <p:nvPr>
            <p:ph idx="5" type="body"/>
          </p:nvPr>
        </p:nvSpPr>
        <p:spPr>
          <a:xfrm>
            <a:off x="610890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9" name="Google Shape;3279;g30c68b574f2_1_1633"/>
          <p:cNvSpPr txBox="1"/>
          <p:nvPr>
            <p:ph idx="6" type="body"/>
          </p:nvPr>
        </p:nvSpPr>
        <p:spPr>
          <a:xfrm>
            <a:off x="4035406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0" name="Google Shape;3280;g30c68b574f2_1_1633"/>
          <p:cNvSpPr txBox="1"/>
          <p:nvPr>
            <p:ph idx="7" type="body"/>
          </p:nvPr>
        </p:nvSpPr>
        <p:spPr>
          <a:xfrm>
            <a:off x="4035406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1" name="Google Shape;3281;g30c68b574f2_1_1633"/>
          <p:cNvSpPr txBox="1"/>
          <p:nvPr>
            <p:ph idx="8" type="body"/>
          </p:nvPr>
        </p:nvSpPr>
        <p:spPr>
          <a:xfrm>
            <a:off x="7459923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2" name="Google Shape;3282;g30c68b574f2_1_1633"/>
          <p:cNvSpPr txBox="1"/>
          <p:nvPr>
            <p:ph idx="9" type="body"/>
          </p:nvPr>
        </p:nvSpPr>
        <p:spPr>
          <a:xfrm>
            <a:off x="7459923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283" name="Google Shape;3283;g30c68b574f2_1_1633"/>
          <p:cNvCxnSpPr/>
          <p:nvPr/>
        </p:nvCxnSpPr>
        <p:spPr>
          <a:xfrm>
            <a:off x="694736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84" name="Google Shape;3284;g30c68b574f2_1_1633"/>
          <p:cNvCxnSpPr/>
          <p:nvPr/>
        </p:nvCxnSpPr>
        <p:spPr>
          <a:xfrm>
            <a:off x="4125564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85" name="Google Shape;3285;g30c68b574f2_1_1633"/>
          <p:cNvCxnSpPr/>
          <p:nvPr/>
        </p:nvCxnSpPr>
        <p:spPr>
          <a:xfrm>
            <a:off x="7549078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86" name="Google Shape;3286;g30c68b574f2_1_1633"/>
          <p:cNvSpPr txBox="1"/>
          <p:nvPr>
            <p:ph idx="13" type="body"/>
          </p:nvPr>
        </p:nvSpPr>
        <p:spPr>
          <a:xfrm>
            <a:off x="4035405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7" name="Google Shape;3287;g30c68b574f2_1_1633"/>
          <p:cNvSpPr txBox="1"/>
          <p:nvPr>
            <p:ph idx="14" type="body"/>
          </p:nvPr>
        </p:nvSpPr>
        <p:spPr>
          <a:xfrm>
            <a:off x="4035405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8" name="Google Shape;3288;g30c68b574f2_1_1633"/>
          <p:cNvSpPr txBox="1"/>
          <p:nvPr>
            <p:ph idx="15" type="body"/>
          </p:nvPr>
        </p:nvSpPr>
        <p:spPr>
          <a:xfrm>
            <a:off x="7459922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9" name="Google Shape;3289;g30c68b574f2_1_1633"/>
          <p:cNvSpPr txBox="1"/>
          <p:nvPr>
            <p:ph idx="16" type="body"/>
          </p:nvPr>
        </p:nvSpPr>
        <p:spPr>
          <a:xfrm>
            <a:off x="7459922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0" name="Google Shape;3290;g30c68b574f2_1_1633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30c68b574f2_1_165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3" name="Google Shape;3293;g30c68b574f2_1_1654"/>
          <p:cNvSpPr txBox="1"/>
          <p:nvPr>
            <p:ph idx="2" type="body"/>
          </p:nvPr>
        </p:nvSpPr>
        <p:spPr>
          <a:xfrm>
            <a:off x="610890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294" name="Google Shape;3294;g30c68b574f2_1_1654"/>
          <p:cNvCxnSpPr/>
          <p:nvPr/>
        </p:nvCxnSpPr>
        <p:spPr>
          <a:xfrm>
            <a:off x="694736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5" name="Google Shape;3295;g30c68b574f2_1_1654"/>
          <p:cNvSpPr/>
          <p:nvPr>
            <p:ph idx="3" type="body"/>
          </p:nvPr>
        </p:nvSpPr>
        <p:spPr>
          <a:xfrm>
            <a:off x="3952863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6" name="Google Shape;3296;g30c68b574f2_1_1654"/>
          <p:cNvSpPr txBox="1"/>
          <p:nvPr>
            <p:ph idx="4" type="body"/>
          </p:nvPr>
        </p:nvSpPr>
        <p:spPr>
          <a:xfrm>
            <a:off x="4047426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297" name="Google Shape;3297;g30c68b574f2_1_1654"/>
          <p:cNvCxnSpPr/>
          <p:nvPr/>
        </p:nvCxnSpPr>
        <p:spPr>
          <a:xfrm>
            <a:off x="4131272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8" name="Google Shape;3298;g30c68b574f2_1_1654"/>
          <p:cNvSpPr/>
          <p:nvPr>
            <p:ph idx="5" type="body"/>
          </p:nvPr>
        </p:nvSpPr>
        <p:spPr>
          <a:xfrm>
            <a:off x="7389399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9" name="Google Shape;3299;g30c68b574f2_1_1654"/>
          <p:cNvSpPr txBox="1"/>
          <p:nvPr>
            <p:ph idx="6" type="body"/>
          </p:nvPr>
        </p:nvSpPr>
        <p:spPr>
          <a:xfrm>
            <a:off x="7483962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300" name="Google Shape;3300;g30c68b574f2_1_1654"/>
          <p:cNvCxnSpPr/>
          <p:nvPr/>
        </p:nvCxnSpPr>
        <p:spPr>
          <a:xfrm>
            <a:off x="7567808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01" name="Google Shape;3301;g30c68b574f2_1_1654"/>
          <p:cNvSpPr/>
          <p:nvPr>
            <p:ph idx="7" type="body"/>
          </p:nvPr>
        </p:nvSpPr>
        <p:spPr>
          <a:xfrm>
            <a:off x="513761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2" name="Google Shape;3302;g30c68b574f2_1_1654"/>
          <p:cNvSpPr txBox="1"/>
          <p:nvPr>
            <p:ph idx="8" type="body"/>
          </p:nvPr>
        </p:nvSpPr>
        <p:spPr>
          <a:xfrm>
            <a:off x="610890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3" name="Google Shape;3303;g30c68b574f2_1_1654"/>
          <p:cNvSpPr txBox="1"/>
          <p:nvPr>
            <p:ph idx="9" type="body"/>
          </p:nvPr>
        </p:nvSpPr>
        <p:spPr>
          <a:xfrm>
            <a:off x="610890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4" name="Google Shape;3304;g30c68b574f2_1_1654"/>
          <p:cNvSpPr txBox="1"/>
          <p:nvPr>
            <p:ph idx="13" type="body"/>
          </p:nvPr>
        </p:nvSpPr>
        <p:spPr>
          <a:xfrm>
            <a:off x="4047426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5" name="Google Shape;3305;g30c68b574f2_1_1654"/>
          <p:cNvSpPr txBox="1"/>
          <p:nvPr>
            <p:ph idx="14" type="body"/>
          </p:nvPr>
        </p:nvSpPr>
        <p:spPr>
          <a:xfrm>
            <a:off x="4047426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6" name="Google Shape;3306;g30c68b574f2_1_1654"/>
          <p:cNvSpPr txBox="1"/>
          <p:nvPr>
            <p:ph idx="15" type="body"/>
          </p:nvPr>
        </p:nvSpPr>
        <p:spPr>
          <a:xfrm>
            <a:off x="7483962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7" name="Google Shape;3307;g30c68b574f2_1_1654"/>
          <p:cNvSpPr txBox="1"/>
          <p:nvPr>
            <p:ph idx="16" type="body"/>
          </p:nvPr>
        </p:nvSpPr>
        <p:spPr>
          <a:xfrm>
            <a:off x="7483962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8" name="Google Shape;3308;g30c68b574f2_1_1654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g30c68b574f2_1_167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1" name="Google Shape;3311;g30c68b574f2_1_1672"/>
          <p:cNvSpPr txBox="1"/>
          <p:nvPr>
            <p:ph idx="2" type="body"/>
          </p:nvPr>
        </p:nvSpPr>
        <p:spPr>
          <a:xfrm>
            <a:off x="419562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2" name="Google Shape;3312;g30c68b574f2_1_1672"/>
          <p:cNvSpPr txBox="1"/>
          <p:nvPr>
            <p:ph idx="3" type="body"/>
          </p:nvPr>
        </p:nvSpPr>
        <p:spPr>
          <a:xfrm>
            <a:off x="3854954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3" name="Google Shape;3313;g30c68b574f2_1_1672"/>
          <p:cNvSpPr txBox="1"/>
          <p:nvPr>
            <p:ph idx="4" type="body"/>
          </p:nvPr>
        </p:nvSpPr>
        <p:spPr>
          <a:xfrm>
            <a:off x="7290346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4" name="Google Shape;3314;g30c68b574f2_1_1672"/>
          <p:cNvSpPr txBox="1"/>
          <p:nvPr>
            <p:ph idx="5" type="body"/>
          </p:nvPr>
        </p:nvSpPr>
        <p:spPr>
          <a:xfrm>
            <a:off x="7284515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5" name="Google Shape;3315;g30c68b574f2_1_1672"/>
          <p:cNvSpPr/>
          <p:nvPr/>
        </p:nvSpPr>
        <p:spPr>
          <a:xfrm>
            <a:off x="527838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6" name="Google Shape;3316;g30c68b574f2_1_1672"/>
          <p:cNvSpPr/>
          <p:nvPr/>
        </p:nvSpPr>
        <p:spPr>
          <a:xfrm>
            <a:off x="3950104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7" name="Google Shape;3317;g30c68b574f2_1_1672"/>
          <p:cNvSpPr/>
          <p:nvPr/>
        </p:nvSpPr>
        <p:spPr>
          <a:xfrm>
            <a:off x="7380035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8" name="Google Shape;3318;g30c68b574f2_1_1672"/>
          <p:cNvSpPr txBox="1"/>
          <p:nvPr>
            <p:ph idx="6" type="body"/>
          </p:nvPr>
        </p:nvSpPr>
        <p:spPr>
          <a:xfrm>
            <a:off x="3849123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9" name="Google Shape;3319;g30c68b574f2_1_1672"/>
          <p:cNvSpPr txBox="1"/>
          <p:nvPr>
            <p:ph idx="7" type="body"/>
          </p:nvPr>
        </p:nvSpPr>
        <p:spPr>
          <a:xfrm>
            <a:off x="423256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0" name="Google Shape;3320;g30c68b574f2_1_1672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332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g30c68b574f2_1_1684"/>
          <p:cNvSpPr txBox="1"/>
          <p:nvPr>
            <p:ph idx="1" type="body"/>
          </p:nvPr>
        </p:nvSpPr>
        <p:spPr>
          <a:xfrm>
            <a:off x="1480311" y="4659270"/>
            <a:ext cx="9048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3" name="Google Shape;3323;g30c68b574f2_1_1684"/>
          <p:cNvSpPr txBox="1"/>
          <p:nvPr>
            <p:ph idx="2" type="body"/>
          </p:nvPr>
        </p:nvSpPr>
        <p:spPr>
          <a:xfrm>
            <a:off x="3447963" y="3143247"/>
            <a:ext cx="70812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4" name="Google Shape;3324;g30c68b574f2_1_1684"/>
          <p:cNvSpPr txBox="1"/>
          <p:nvPr>
            <p:ph idx="3" type="body"/>
          </p:nvPr>
        </p:nvSpPr>
        <p:spPr>
          <a:xfrm>
            <a:off x="1456420" y="1627226"/>
            <a:ext cx="9072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5" name="Google Shape;3325;g30c68b574f2_1_1684"/>
          <p:cNvSpPr txBox="1"/>
          <p:nvPr>
            <p:ph idx="4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6" name="Google Shape;3326;g30c68b574f2_1_1684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7" name="Google Shape;3327;g30c68b574f2_1_1684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8" name="Google Shape;3328;g30c68b574f2_1_1684"/>
          <p:cNvSpPr/>
          <p:nvPr/>
        </p:nvSpPr>
        <p:spPr>
          <a:xfrm>
            <a:off x="548298" y="2898001"/>
            <a:ext cx="1749000" cy="1749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9" name="Google Shape;3329;g30c68b574f2_1_1684"/>
          <p:cNvSpPr/>
          <p:nvPr/>
        </p:nvSpPr>
        <p:spPr>
          <a:xfrm>
            <a:off x="2297212" y="3158932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0" name="Google Shape;3330;g30c68b574f2_1_1684"/>
          <p:cNvSpPr/>
          <p:nvPr/>
        </p:nvSpPr>
        <p:spPr>
          <a:xfrm>
            <a:off x="842066" y="1659563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1" name="Google Shape;3331;g30c68b574f2_1_1684"/>
          <p:cNvSpPr/>
          <p:nvPr/>
        </p:nvSpPr>
        <p:spPr>
          <a:xfrm>
            <a:off x="842066" y="4663050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2" name="Google Shape;3332;g30c68b574f2_1_1684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3333" name="Shape 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Google Shape;3334;g30c68b574f2_1_1696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5" name="Google Shape;3335;g30c68b574f2_1_169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6" name="Google Shape;3336;g30c68b574f2_1_1696"/>
          <p:cNvSpPr txBox="1"/>
          <p:nvPr>
            <p:ph idx="2" type="body"/>
          </p:nvPr>
        </p:nvSpPr>
        <p:spPr>
          <a:xfrm>
            <a:off x="671178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7" name="Google Shape;3337;g30c68b574f2_1_1696"/>
          <p:cNvSpPr txBox="1"/>
          <p:nvPr>
            <p:ph idx="3" type="body"/>
          </p:nvPr>
        </p:nvSpPr>
        <p:spPr>
          <a:xfrm>
            <a:off x="671178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8" name="Google Shape;3338;g30c68b574f2_1_1696"/>
          <p:cNvSpPr txBox="1"/>
          <p:nvPr>
            <p:ph idx="4" type="body"/>
          </p:nvPr>
        </p:nvSpPr>
        <p:spPr>
          <a:xfrm>
            <a:off x="671178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9" name="Google Shape;3339;g30c68b574f2_1_1696"/>
          <p:cNvSpPr txBox="1"/>
          <p:nvPr>
            <p:ph idx="5" type="body"/>
          </p:nvPr>
        </p:nvSpPr>
        <p:spPr>
          <a:xfrm>
            <a:off x="671178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0" name="Google Shape;3340;g30c68b574f2_1_1696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1" name="Google Shape;3341;g30c68b574f2_1_1696"/>
          <p:cNvSpPr txBox="1"/>
          <p:nvPr>
            <p:ph idx="6" type="body"/>
          </p:nvPr>
        </p:nvSpPr>
        <p:spPr>
          <a:xfrm>
            <a:off x="5815934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2" name="Google Shape;3342;g30c68b574f2_1_1696"/>
          <p:cNvSpPr txBox="1"/>
          <p:nvPr>
            <p:ph idx="7" type="body"/>
          </p:nvPr>
        </p:nvSpPr>
        <p:spPr>
          <a:xfrm>
            <a:off x="5815934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3" name="Google Shape;3343;g30c68b574f2_1_1696"/>
          <p:cNvSpPr txBox="1"/>
          <p:nvPr>
            <p:ph idx="8" type="body"/>
          </p:nvPr>
        </p:nvSpPr>
        <p:spPr>
          <a:xfrm>
            <a:off x="5815934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4" name="Google Shape;3344;g30c68b574f2_1_1696"/>
          <p:cNvSpPr txBox="1"/>
          <p:nvPr>
            <p:ph idx="9" type="body"/>
          </p:nvPr>
        </p:nvSpPr>
        <p:spPr>
          <a:xfrm>
            <a:off x="5815934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5" name="Google Shape;3345;g30c68b574f2_1_1696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6" name="Google Shape;3346;g30c68b574f2_1_1696"/>
          <p:cNvSpPr txBox="1"/>
          <p:nvPr>
            <p:ph idx="13" type="body"/>
          </p:nvPr>
        </p:nvSpPr>
        <p:spPr>
          <a:xfrm>
            <a:off x="671178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7" name="Google Shape;3347;g30c68b574f2_1_1696"/>
          <p:cNvSpPr txBox="1"/>
          <p:nvPr>
            <p:ph idx="14" type="body"/>
          </p:nvPr>
        </p:nvSpPr>
        <p:spPr>
          <a:xfrm>
            <a:off x="671178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8" name="Google Shape;3348;g30c68b574f2_1_1696"/>
          <p:cNvSpPr txBox="1"/>
          <p:nvPr>
            <p:ph idx="15" type="body"/>
          </p:nvPr>
        </p:nvSpPr>
        <p:spPr>
          <a:xfrm>
            <a:off x="671178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9" name="Google Shape;3349;g30c68b574f2_1_1696"/>
          <p:cNvSpPr txBox="1"/>
          <p:nvPr>
            <p:ph idx="16" type="body"/>
          </p:nvPr>
        </p:nvSpPr>
        <p:spPr>
          <a:xfrm>
            <a:off x="671178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0" name="Google Shape;3350;g30c68b574f2_1_1696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1" name="Google Shape;3351;g30c68b574f2_1_1696"/>
          <p:cNvSpPr txBox="1"/>
          <p:nvPr>
            <p:ph idx="17" type="body"/>
          </p:nvPr>
        </p:nvSpPr>
        <p:spPr>
          <a:xfrm>
            <a:off x="5815934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2" name="Google Shape;3352;g30c68b574f2_1_1696"/>
          <p:cNvSpPr txBox="1"/>
          <p:nvPr>
            <p:ph idx="18" type="body"/>
          </p:nvPr>
        </p:nvSpPr>
        <p:spPr>
          <a:xfrm>
            <a:off x="5815934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3" name="Google Shape;3353;g30c68b574f2_1_1696"/>
          <p:cNvSpPr txBox="1"/>
          <p:nvPr>
            <p:ph idx="19" type="body"/>
          </p:nvPr>
        </p:nvSpPr>
        <p:spPr>
          <a:xfrm>
            <a:off x="5815934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4" name="Google Shape;3354;g30c68b574f2_1_1696"/>
          <p:cNvSpPr txBox="1"/>
          <p:nvPr>
            <p:ph idx="20" type="body"/>
          </p:nvPr>
        </p:nvSpPr>
        <p:spPr>
          <a:xfrm>
            <a:off x="5815934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5" name="Google Shape;3355;g30c68b574f2_1_1696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30c68b574f2_1_171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8" name="Google Shape;3358;g30c68b574f2_1_1719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9" name="Google Shape;3359;g30c68b574f2_1_1719"/>
          <p:cNvSpPr txBox="1"/>
          <p:nvPr>
            <p:ph idx="2" type="body"/>
          </p:nvPr>
        </p:nvSpPr>
        <p:spPr>
          <a:xfrm>
            <a:off x="608423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0" name="Google Shape;3360;g30c68b574f2_1_1719"/>
          <p:cNvSpPr txBox="1"/>
          <p:nvPr>
            <p:ph idx="3" type="body"/>
          </p:nvPr>
        </p:nvSpPr>
        <p:spPr>
          <a:xfrm>
            <a:off x="608423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1" name="Google Shape;3361;g30c68b574f2_1_1719"/>
          <p:cNvSpPr txBox="1"/>
          <p:nvPr>
            <p:ph idx="4" type="body"/>
          </p:nvPr>
        </p:nvSpPr>
        <p:spPr>
          <a:xfrm>
            <a:off x="608423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2" name="Google Shape;3362;g30c68b574f2_1_1719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3" name="Google Shape;3363;g30c68b574f2_1_1719"/>
          <p:cNvSpPr txBox="1"/>
          <p:nvPr>
            <p:ph idx="5" type="body"/>
          </p:nvPr>
        </p:nvSpPr>
        <p:spPr>
          <a:xfrm>
            <a:off x="3190259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4" name="Google Shape;3364;g30c68b574f2_1_1719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5" name="Google Shape;3365;g30c68b574f2_1_1719"/>
          <p:cNvSpPr txBox="1"/>
          <p:nvPr>
            <p:ph idx="6" type="body"/>
          </p:nvPr>
        </p:nvSpPr>
        <p:spPr>
          <a:xfrm>
            <a:off x="5754165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6" name="Google Shape;3366;g30c68b574f2_1_1719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7" name="Google Shape;3367;g30c68b574f2_1_1719"/>
          <p:cNvSpPr txBox="1"/>
          <p:nvPr>
            <p:ph idx="7" type="body"/>
          </p:nvPr>
        </p:nvSpPr>
        <p:spPr>
          <a:xfrm>
            <a:off x="8336001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8" name="Google Shape;3368;g30c68b574f2_1_1719"/>
          <p:cNvSpPr txBox="1"/>
          <p:nvPr>
            <p:ph idx="8" type="body"/>
          </p:nvPr>
        </p:nvSpPr>
        <p:spPr>
          <a:xfrm>
            <a:off x="3190259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9" name="Google Shape;3369;g30c68b574f2_1_1719"/>
          <p:cNvSpPr txBox="1"/>
          <p:nvPr>
            <p:ph idx="9" type="body"/>
          </p:nvPr>
        </p:nvSpPr>
        <p:spPr>
          <a:xfrm>
            <a:off x="3190259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0" name="Google Shape;3370;g30c68b574f2_1_1719"/>
          <p:cNvSpPr txBox="1"/>
          <p:nvPr>
            <p:ph idx="13" type="body"/>
          </p:nvPr>
        </p:nvSpPr>
        <p:spPr>
          <a:xfrm>
            <a:off x="5753437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1" name="Google Shape;3371;g30c68b574f2_1_1719"/>
          <p:cNvSpPr txBox="1"/>
          <p:nvPr>
            <p:ph idx="14" type="body"/>
          </p:nvPr>
        </p:nvSpPr>
        <p:spPr>
          <a:xfrm>
            <a:off x="5753437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2" name="Google Shape;3372;g30c68b574f2_1_1719"/>
          <p:cNvSpPr txBox="1"/>
          <p:nvPr>
            <p:ph idx="15" type="body"/>
          </p:nvPr>
        </p:nvSpPr>
        <p:spPr>
          <a:xfrm>
            <a:off x="8336001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3" name="Google Shape;3373;g30c68b574f2_1_1719"/>
          <p:cNvSpPr txBox="1"/>
          <p:nvPr>
            <p:ph idx="16" type="body"/>
          </p:nvPr>
        </p:nvSpPr>
        <p:spPr>
          <a:xfrm>
            <a:off x="8336001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4" name="Google Shape;3374;g30c68b574f2_1_1719"/>
          <p:cNvSpPr txBox="1"/>
          <p:nvPr>
            <p:ph idx="17" type="body"/>
          </p:nvPr>
        </p:nvSpPr>
        <p:spPr>
          <a:xfrm>
            <a:off x="608423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5" name="Google Shape;3375;g30c68b574f2_1_1719"/>
          <p:cNvSpPr txBox="1"/>
          <p:nvPr>
            <p:ph idx="18" type="body"/>
          </p:nvPr>
        </p:nvSpPr>
        <p:spPr>
          <a:xfrm>
            <a:off x="3190259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6" name="Google Shape;3376;g30c68b574f2_1_1719"/>
          <p:cNvSpPr txBox="1"/>
          <p:nvPr>
            <p:ph idx="19" type="body"/>
          </p:nvPr>
        </p:nvSpPr>
        <p:spPr>
          <a:xfrm>
            <a:off x="5753437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7" name="Google Shape;3377;g30c68b574f2_1_1719"/>
          <p:cNvSpPr txBox="1"/>
          <p:nvPr>
            <p:ph idx="20" type="body"/>
          </p:nvPr>
        </p:nvSpPr>
        <p:spPr>
          <a:xfrm>
            <a:off x="8336001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8" name="Google Shape;3378;g30c68b574f2_1_1719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g30c68b574f2_1_1742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1" name="Google Shape;3381;g30c68b574f2_1_1742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2" name="Google Shape;3382;g30c68b574f2_1_1742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3" name="Google Shape;3383;g30c68b574f2_1_1742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4" name="Google Shape;3384;g30c68b574f2_1_17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5" name="Google Shape;3385;g30c68b574f2_1_1742"/>
          <p:cNvSpPr txBox="1"/>
          <p:nvPr>
            <p:ph idx="2" type="body"/>
          </p:nvPr>
        </p:nvSpPr>
        <p:spPr>
          <a:xfrm>
            <a:off x="299922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6" name="Google Shape;3386;g30c68b574f2_1_1742"/>
          <p:cNvSpPr txBox="1"/>
          <p:nvPr>
            <p:ph idx="3" type="body"/>
          </p:nvPr>
        </p:nvSpPr>
        <p:spPr>
          <a:xfrm>
            <a:off x="299922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7" name="Google Shape;3387;g30c68b574f2_1_1742"/>
          <p:cNvSpPr txBox="1"/>
          <p:nvPr>
            <p:ph idx="4" type="body"/>
          </p:nvPr>
        </p:nvSpPr>
        <p:spPr>
          <a:xfrm>
            <a:off x="815851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8" name="Google Shape;3388;g30c68b574f2_1_1742"/>
          <p:cNvSpPr txBox="1"/>
          <p:nvPr>
            <p:ph idx="5" type="body"/>
          </p:nvPr>
        </p:nvSpPr>
        <p:spPr>
          <a:xfrm>
            <a:off x="815851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9" name="Google Shape;3389;g30c68b574f2_1_1742"/>
          <p:cNvSpPr txBox="1"/>
          <p:nvPr>
            <p:ph idx="6" type="body"/>
          </p:nvPr>
        </p:nvSpPr>
        <p:spPr>
          <a:xfrm>
            <a:off x="299922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0" name="Google Shape;3390;g30c68b574f2_1_1742"/>
          <p:cNvSpPr txBox="1"/>
          <p:nvPr>
            <p:ph idx="7" type="body"/>
          </p:nvPr>
        </p:nvSpPr>
        <p:spPr>
          <a:xfrm>
            <a:off x="299922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1" name="Google Shape;3391;g30c68b574f2_1_1742"/>
          <p:cNvSpPr txBox="1"/>
          <p:nvPr>
            <p:ph idx="8" type="body"/>
          </p:nvPr>
        </p:nvSpPr>
        <p:spPr>
          <a:xfrm>
            <a:off x="815851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2" name="Google Shape;3392;g30c68b574f2_1_1742"/>
          <p:cNvSpPr txBox="1"/>
          <p:nvPr>
            <p:ph idx="9" type="body"/>
          </p:nvPr>
        </p:nvSpPr>
        <p:spPr>
          <a:xfrm>
            <a:off x="815851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3" name="Google Shape;3393;g30c68b574f2_1_1742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fc6898bfeb_0_2873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2fc6898bfeb_0_287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9" name="Google Shape;589;g2fc6898bfeb_0_2873"/>
          <p:cNvSpPr txBox="1"/>
          <p:nvPr>
            <p:ph idx="2" type="body"/>
          </p:nvPr>
        </p:nvSpPr>
        <p:spPr>
          <a:xfrm>
            <a:off x="801123" y="1732953"/>
            <a:ext cx="9351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g2fc6898bfeb_0_2873"/>
          <p:cNvSpPr txBox="1"/>
          <p:nvPr>
            <p:ph idx="3" type="body"/>
          </p:nvPr>
        </p:nvSpPr>
        <p:spPr>
          <a:xfrm>
            <a:off x="795292" y="3491285"/>
            <a:ext cx="9351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1" name="Google Shape;591;g2fc6898bfeb_0_2873"/>
          <p:cNvSpPr txBox="1"/>
          <p:nvPr>
            <p:ph idx="4" type="body"/>
          </p:nvPr>
        </p:nvSpPr>
        <p:spPr>
          <a:xfrm>
            <a:off x="795292" y="4895879"/>
            <a:ext cx="93516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g30c68b574f2_1_175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6" name="Google Shape;3396;g30c68b574f2_1_1757"/>
          <p:cNvSpPr/>
          <p:nvPr>
            <p:ph idx="2" type="body"/>
          </p:nvPr>
        </p:nvSpPr>
        <p:spPr>
          <a:xfrm>
            <a:off x="516327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7" name="Google Shape;3397;g30c68b574f2_1_1757"/>
          <p:cNvSpPr txBox="1"/>
          <p:nvPr>
            <p:ph idx="3" type="body"/>
          </p:nvPr>
        </p:nvSpPr>
        <p:spPr>
          <a:xfrm>
            <a:off x="170395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8" name="Google Shape;3398;g30c68b574f2_1_1757"/>
          <p:cNvSpPr txBox="1"/>
          <p:nvPr>
            <p:ph idx="4" type="body"/>
          </p:nvPr>
        </p:nvSpPr>
        <p:spPr>
          <a:xfrm>
            <a:off x="170395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9" name="Google Shape;3399;g30c68b574f2_1_1757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0" name="Google Shape;3400;g30c68b574f2_1_1757"/>
          <p:cNvSpPr txBox="1"/>
          <p:nvPr>
            <p:ph idx="6" type="body"/>
          </p:nvPr>
        </p:nvSpPr>
        <p:spPr>
          <a:xfrm>
            <a:off x="684838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1" name="Google Shape;3401;g30c68b574f2_1_1757"/>
          <p:cNvSpPr txBox="1"/>
          <p:nvPr>
            <p:ph idx="7" type="body"/>
          </p:nvPr>
        </p:nvSpPr>
        <p:spPr>
          <a:xfrm>
            <a:off x="684838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2" name="Google Shape;3402;g30c68b574f2_1_1757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3" name="Google Shape;3403;g30c68b574f2_1_1757"/>
          <p:cNvSpPr txBox="1"/>
          <p:nvPr>
            <p:ph idx="9" type="body"/>
          </p:nvPr>
        </p:nvSpPr>
        <p:spPr>
          <a:xfrm>
            <a:off x="170395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4" name="Google Shape;3404;g30c68b574f2_1_1757"/>
          <p:cNvSpPr txBox="1"/>
          <p:nvPr>
            <p:ph idx="13" type="body"/>
          </p:nvPr>
        </p:nvSpPr>
        <p:spPr>
          <a:xfrm>
            <a:off x="170395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5" name="Google Shape;3405;g30c68b574f2_1_1757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6" name="Google Shape;3406;g30c68b574f2_1_1757"/>
          <p:cNvSpPr txBox="1"/>
          <p:nvPr>
            <p:ph idx="15" type="body"/>
          </p:nvPr>
        </p:nvSpPr>
        <p:spPr>
          <a:xfrm>
            <a:off x="684838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7" name="Google Shape;3407;g30c68b574f2_1_1757"/>
          <p:cNvSpPr txBox="1"/>
          <p:nvPr>
            <p:ph idx="16" type="body"/>
          </p:nvPr>
        </p:nvSpPr>
        <p:spPr>
          <a:xfrm>
            <a:off x="684838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8" name="Google Shape;3408;g30c68b574f2_1_1757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9" name="Google Shape;3409;g30c68b574f2_1_1757"/>
          <p:cNvSpPr/>
          <p:nvPr>
            <p:ph idx="18" type="body"/>
          </p:nvPr>
        </p:nvSpPr>
        <p:spPr>
          <a:xfrm>
            <a:off x="5645101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0" name="Google Shape;3410;g30c68b574f2_1_1757"/>
          <p:cNvSpPr txBox="1"/>
          <p:nvPr>
            <p:ph idx="1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g30c68b574f2_1_177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413" name="Google Shape;3413;g30c68b574f2_1_1774"/>
          <p:cNvCxnSpPr/>
          <p:nvPr/>
        </p:nvCxnSpPr>
        <p:spPr>
          <a:xfrm>
            <a:off x="0" y="2667735"/>
            <a:ext cx="939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14" name="Google Shape;3414;g30c68b574f2_1_1774"/>
          <p:cNvSpPr txBox="1"/>
          <p:nvPr>
            <p:ph idx="2" type="body"/>
          </p:nvPr>
        </p:nvSpPr>
        <p:spPr>
          <a:xfrm>
            <a:off x="445233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5" name="Google Shape;3415;g30c68b574f2_1_1774"/>
          <p:cNvSpPr txBox="1"/>
          <p:nvPr>
            <p:ph idx="3" type="body"/>
          </p:nvPr>
        </p:nvSpPr>
        <p:spPr>
          <a:xfrm>
            <a:off x="445233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6" name="Google Shape;3416;g30c68b574f2_1_1774"/>
          <p:cNvSpPr txBox="1"/>
          <p:nvPr>
            <p:ph idx="4" type="body"/>
          </p:nvPr>
        </p:nvSpPr>
        <p:spPr>
          <a:xfrm>
            <a:off x="3022179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7" name="Google Shape;3417;g30c68b574f2_1_1774"/>
          <p:cNvSpPr txBox="1"/>
          <p:nvPr>
            <p:ph idx="5" type="body"/>
          </p:nvPr>
        </p:nvSpPr>
        <p:spPr>
          <a:xfrm>
            <a:off x="3022179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8" name="Google Shape;3418;g30c68b574f2_1_1774"/>
          <p:cNvSpPr txBox="1"/>
          <p:nvPr>
            <p:ph idx="6" type="body"/>
          </p:nvPr>
        </p:nvSpPr>
        <p:spPr>
          <a:xfrm>
            <a:off x="5599125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9" name="Google Shape;3419;g30c68b574f2_1_1774"/>
          <p:cNvSpPr txBox="1"/>
          <p:nvPr>
            <p:ph idx="7" type="body"/>
          </p:nvPr>
        </p:nvSpPr>
        <p:spPr>
          <a:xfrm>
            <a:off x="5599125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0" name="Google Shape;3420;g30c68b574f2_1_1774"/>
          <p:cNvSpPr txBox="1"/>
          <p:nvPr>
            <p:ph idx="8" type="body"/>
          </p:nvPr>
        </p:nvSpPr>
        <p:spPr>
          <a:xfrm>
            <a:off x="8176071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1" name="Google Shape;3421;g30c68b574f2_1_1774"/>
          <p:cNvSpPr txBox="1"/>
          <p:nvPr>
            <p:ph idx="9" type="body"/>
          </p:nvPr>
        </p:nvSpPr>
        <p:spPr>
          <a:xfrm>
            <a:off x="8176071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2" name="Google Shape;3422;g30c68b574f2_1_1774"/>
          <p:cNvSpPr/>
          <p:nvPr/>
        </p:nvSpPr>
        <p:spPr>
          <a:xfrm>
            <a:off x="121514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3" name="Google Shape;3423;g30c68b574f2_1_1774"/>
          <p:cNvSpPr/>
          <p:nvPr/>
        </p:nvSpPr>
        <p:spPr>
          <a:xfrm>
            <a:off x="378282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4" name="Google Shape;3424;g30c68b574f2_1_1774"/>
          <p:cNvSpPr/>
          <p:nvPr/>
        </p:nvSpPr>
        <p:spPr>
          <a:xfrm>
            <a:off x="635050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5" name="Google Shape;3425;g30c68b574f2_1_1774"/>
          <p:cNvSpPr/>
          <p:nvPr/>
        </p:nvSpPr>
        <p:spPr>
          <a:xfrm>
            <a:off x="891818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6" name="Google Shape;3426;g30c68b574f2_1_1774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30c68b574f2_1_1790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9" name="Google Shape;3429;g30c68b574f2_1_1790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0" name="Google Shape;3430;g30c68b574f2_1_1790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1" name="Google Shape;3431;g30c68b574f2_1_1790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2" name="Google Shape;3432;g30c68b574f2_1_179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3" name="Google Shape;3433;g30c68b574f2_1_1790"/>
          <p:cNvSpPr txBox="1"/>
          <p:nvPr>
            <p:ph idx="2" type="body"/>
          </p:nvPr>
        </p:nvSpPr>
        <p:spPr>
          <a:xfrm>
            <a:off x="1206882" y="19928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4" name="Google Shape;3434;g30c68b574f2_1_1790"/>
          <p:cNvSpPr txBox="1"/>
          <p:nvPr>
            <p:ph idx="3" type="body"/>
          </p:nvPr>
        </p:nvSpPr>
        <p:spPr>
          <a:xfrm>
            <a:off x="1206882" y="2439823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5" name="Google Shape;3435;g30c68b574f2_1_1790"/>
          <p:cNvSpPr txBox="1"/>
          <p:nvPr>
            <p:ph idx="4" type="body"/>
          </p:nvPr>
        </p:nvSpPr>
        <p:spPr>
          <a:xfrm>
            <a:off x="6360773" y="199400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6" name="Google Shape;3436;g30c68b574f2_1_1790"/>
          <p:cNvSpPr txBox="1"/>
          <p:nvPr>
            <p:ph idx="5" type="body"/>
          </p:nvPr>
        </p:nvSpPr>
        <p:spPr>
          <a:xfrm>
            <a:off x="6360773" y="244094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7" name="Google Shape;3437;g30c68b574f2_1_1790"/>
          <p:cNvSpPr txBox="1"/>
          <p:nvPr>
            <p:ph idx="6" type="body"/>
          </p:nvPr>
        </p:nvSpPr>
        <p:spPr>
          <a:xfrm>
            <a:off x="1206882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8" name="Google Shape;3438;g30c68b574f2_1_1790"/>
          <p:cNvSpPr txBox="1"/>
          <p:nvPr>
            <p:ph idx="7" type="body"/>
          </p:nvPr>
        </p:nvSpPr>
        <p:spPr>
          <a:xfrm>
            <a:off x="1206882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9" name="Google Shape;3439;g30c68b574f2_1_1790"/>
          <p:cNvSpPr txBox="1"/>
          <p:nvPr>
            <p:ph idx="8" type="body"/>
          </p:nvPr>
        </p:nvSpPr>
        <p:spPr>
          <a:xfrm>
            <a:off x="6360773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0" name="Google Shape;3440;g30c68b574f2_1_1790"/>
          <p:cNvSpPr txBox="1"/>
          <p:nvPr>
            <p:ph idx="9" type="body"/>
          </p:nvPr>
        </p:nvSpPr>
        <p:spPr>
          <a:xfrm>
            <a:off x="6360773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1" name="Google Shape;3441;g30c68b574f2_1_1790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2" name="Google Shape;3442;g30c68b574f2_1_1790"/>
          <p:cNvSpPr txBox="1"/>
          <p:nvPr>
            <p:ph idx="13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3" name="Google Shape;3443;g30c68b574f2_1_1790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3444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g30c68b574f2_1_1807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6" name="Google Shape;3446;g30c68b574f2_1_1807"/>
          <p:cNvSpPr/>
          <p:nvPr/>
        </p:nvSpPr>
        <p:spPr>
          <a:xfrm>
            <a:off x="504818" y="3904604"/>
            <a:ext cx="34257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7" name="Google Shape;3447;g30c68b574f2_1_1807"/>
          <p:cNvSpPr/>
          <p:nvPr/>
        </p:nvSpPr>
        <p:spPr>
          <a:xfrm>
            <a:off x="7106816" y="162722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8" name="Google Shape;3448;g30c68b574f2_1_1807"/>
          <p:cNvSpPr/>
          <p:nvPr/>
        </p:nvSpPr>
        <p:spPr>
          <a:xfrm>
            <a:off x="7106816" y="390460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9" name="Google Shape;3449;g30c68b574f2_1_180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0" name="Google Shape;3450;g30c68b574f2_1_1807"/>
          <p:cNvSpPr/>
          <p:nvPr/>
        </p:nvSpPr>
        <p:spPr>
          <a:xfrm>
            <a:off x="3375394" y="1655169"/>
            <a:ext cx="4286700" cy="4286700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1" name="Google Shape;3451;g30c68b574f2_1_1807"/>
          <p:cNvSpPr/>
          <p:nvPr/>
        </p:nvSpPr>
        <p:spPr>
          <a:xfrm>
            <a:off x="5909526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2" name="Google Shape;3452;g30c68b574f2_1_1807"/>
          <p:cNvSpPr/>
          <p:nvPr/>
        </p:nvSpPr>
        <p:spPr>
          <a:xfrm>
            <a:off x="3872859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3" name="Google Shape;3453;g30c68b574f2_1_1807"/>
          <p:cNvSpPr/>
          <p:nvPr/>
        </p:nvSpPr>
        <p:spPr>
          <a:xfrm>
            <a:off x="5909526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4" name="Google Shape;3454;g30c68b574f2_1_1807"/>
          <p:cNvSpPr/>
          <p:nvPr/>
        </p:nvSpPr>
        <p:spPr>
          <a:xfrm>
            <a:off x="3872859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5" name="Google Shape;3455;g30c68b574f2_1_1807"/>
          <p:cNvSpPr txBox="1"/>
          <p:nvPr>
            <p:ph idx="2" type="body"/>
          </p:nvPr>
        </p:nvSpPr>
        <p:spPr>
          <a:xfrm>
            <a:off x="804375" y="2094594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6" name="Google Shape;3456;g30c68b574f2_1_1807"/>
          <p:cNvSpPr txBox="1"/>
          <p:nvPr>
            <p:ph idx="3" type="body"/>
          </p:nvPr>
        </p:nvSpPr>
        <p:spPr>
          <a:xfrm>
            <a:off x="7389997" y="2092972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7" name="Google Shape;3457;g30c68b574f2_1_1807"/>
          <p:cNvSpPr txBox="1"/>
          <p:nvPr>
            <p:ph idx="4" type="body"/>
          </p:nvPr>
        </p:nvSpPr>
        <p:spPr>
          <a:xfrm>
            <a:off x="804375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8" name="Google Shape;3458;g30c68b574f2_1_1807"/>
          <p:cNvSpPr txBox="1"/>
          <p:nvPr>
            <p:ph idx="5" type="body"/>
          </p:nvPr>
        </p:nvSpPr>
        <p:spPr>
          <a:xfrm>
            <a:off x="7389997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9" name="Google Shape;3459;g30c68b574f2_1_1807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3460" name="Shape 3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Google Shape;3461;g30c68b574f2_1_182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2" name="Google Shape;3462;g30c68b574f2_1_1823"/>
          <p:cNvSpPr/>
          <p:nvPr/>
        </p:nvSpPr>
        <p:spPr>
          <a:xfrm>
            <a:off x="677625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3" name="Google Shape;3463;g30c68b574f2_1_1823"/>
          <p:cNvSpPr txBox="1"/>
          <p:nvPr>
            <p:ph idx="2" type="body"/>
          </p:nvPr>
        </p:nvSpPr>
        <p:spPr>
          <a:xfrm>
            <a:off x="378343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4" name="Google Shape;3464;g30c68b574f2_1_1823"/>
          <p:cNvSpPr txBox="1"/>
          <p:nvPr>
            <p:ph idx="3" type="body"/>
          </p:nvPr>
        </p:nvSpPr>
        <p:spPr>
          <a:xfrm>
            <a:off x="378342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5" name="Google Shape;3465;g30c68b574f2_1_1823"/>
          <p:cNvSpPr/>
          <p:nvPr/>
        </p:nvSpPr>
        <p:spPr>
          <a:xfrm>
            <a:off x="2732307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6" name="Google Shape;3466;g30c68b574f2_1_1823"/>
          <p:cNvSpPr/>
          <p:nvPr/>
        </p:nvSpPr>
        <p:spPr>
          <a:xfrm>
            <a:off x="4786989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7" name="Google Shape;3467;g30c68b574f2_1_1823"/>
          <p:cNvSpPr/>
          <p:nvPr/>
        </p:nvSpPr>
        <p:spPr>
          <a:xfrm>
            <a:off x="6841671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8" name="Google Shape;3468;g30c68b574f2_1_1823"/>
          <p:cNvSpPr/>
          <p:nvPr/>
        </p:nvSpPr>
        <p:spPr>
          <a:xfrm>
            <a:off x="8896353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9" name="Google Shape;3469;g30c68b574f2_1_1823"/>
          <p:cNvSpPr txBox="1"/>
          <p:nvPr>
            <p:ph idx="4" type="body"/>
          </p:nvPr>
        </p:nvSpPr>
        <p:spPr>
          <a:xfrm>
            <a:off x="2446837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0" name="Google Shape;3470;g30c68b574f2_1_1823"/>
          <p:cNvSpPr txBox="1"/>
          <p:nvPr>
            <p:ph idx="5" type="body"/>
          </p:nvPr>
        </p:nvSpPr>
        <p:spPr>
          <a:xfrm>
            <a:off x="2446836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1" name="Google Shape;3471;g30c68b574f2_1_1823"/>
          <p:cNvSpPr txBox="1"/>
          <p:nvPr>
            <p:ph idx="6" type="body"/>
          </p:nvPr>
        </p:nvSpPr>
        <p:spPr>
          <a:xfrm>
            <a:off x="4515331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2" name="Google Shape;3472;g30c68b574f2_1_1823"/>
          <p:cNvSpPr txBox="1"/>
          <p:nvPr>
            <p:ph idx="7" type="body"/>
          </p:nvPr>
        </p:nvSpPr>
        <p:spPr>
          <a:xfrm>
            <a:off x="4515330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3" name="Google Shape;3473;g30c68b574f2_1_1823"/>
          <p:cNvSpPr txBox="1"/>
          <p:nvPr>
            <p:ph idx="8" type="body"/>
          </p:nvPr>
        </p:nvSpPr>
        <p:spPr>
          <a:xfrm>
            <a:off x="6583825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4" name="Google Shape;3474;g30c68b574f2_1_1823"/>
          <p:cNvSpPr txBox="1"/>
          <p:nvPr>
            <p:ph idx="9" type="body"/>
          </p:nvPr>
        </p:nvSpPr>
        <p:spPr>
          <a:xfrm>
            <a:off x="6583824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5" name="Google Shape;3475;g30c68b574f2_1_1823"/>
          <p:cNvSpPr txBox="1"/>
          <p:nvPr>
            <p:ph idx="13" type="body"/>
          </p:nvPr>
        </p:nvSpPr>
        <p:spPr>
          <a:xfrm>
            <a:off x="8652319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6" name="Google Shape;3476;g30c68b574f2_1_1823"/>
          <p:cNvSpPr txBox="1"/>
          <p:nvPr>
            <p:ph idx="14" type="body"/>
          </p:nvPr>
        </p:nvSpPr>
        <p:spPr>
          <a:xfrm>
            <a:off x="8652318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7" name="Google Shape;3477;g30c68b574f2_1_1823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3478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g30c68b574f2_1_184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0" name="Google Shape;3480;g30c68b574f2_1_1841"/>
          <p:cNvSpPr/>
          <p:nvPr/>
        </p:nvSpPr>
        <p:spPr>
          <a:xfrm>
            <a:off x="484707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1" name="Google Shape;3481;g30c68b574f2_1_1841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2" name="Google Shape;3482;g30c68b574f2_1_1841"/>
          <p:cNvSpPr/>
          <p:nvPr/>
        </p:nvSpPr>
        <p:spPr>
          <a:xfrm>
            <a:off x="484707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3" name="Google Shape;3483;g30c68b574f2_1_1841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4" name="Google Shape;3484;g30c68b574f2_1_1841"/>
          <p:cNvSpPr/>
          <p:nvPr/>
        </p:nvSpPr>
        <p:spPr>
          <a:xfrm>
            <a:off x="484707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5" name="Google Shape;3485;g30c68b574f2_1_1841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6" name="Google Shape;3486;g30c68b574f2_1_1841"/>
          <p:cNvSpPr txBox="1"/>
          <p:nvPr>
            <p:ph idx="2" type="body"/>
          </p:nvPr>
        </p:nvSpPr>
        <p:spPr>
          <a:xfrm>
            <a:off x="1562719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7" name="Google Shape;3487;g30c68b574f2_1_1841"/>
          <p:cNvSpPr txBox="1"/>
          <p:nvPr>
            <p:ph idx="3" type="body"/>
          </p:nvPr>
        </p:nvSpPr>
        <p:spPr>
          <a:xfrm>
            <a:off x="1562719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8" name="Google Shape;3488;g30c68b574f2_1_1841"/>
          <p:cNvSpPr txBox="1"/>
          <p:nvPr>
            <p:ph idx="4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9" name="Google Shape;3489;g30c68b574f2_1_1841"/>
          <p:cNvSpPr txBox="1"/>
          <p:nvPr>
            <p:ph idx="5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0" name="Google Shape;3490;g30c68b574f2_1_1841"/>
          <p:cNvSpPr txBox="1"/>
          <p:nvPr>
            <p:ph idx="6" type="body"/>
          </p:nvPr>
        </p:nvSpPr>
        <p:spPr>
          <a:xfrm>
            <a:off x="1562719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1" name="Google Shape;3491;g30c68b574f2_1_1841"/>
          <p:cNvSpPr txBox="1"/>
          <p:nvPr>
            <p:ph idx="7" type="body"/>
          </p:nvPr>
        </p:nvSpPr>
        <p:spPr>
          <a:xfrm>
            <a:off x="1562719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2" name="Google Shape;3492;g30c68b574f2_1_1841"/>
          <p:cNvSpPr txBox="1"/>
          <p:nvPr>
            <p:ph idx="8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3" name="Google Shape;3493;g30c68b574f2_1_1841"/>
          <p:cNvSpPr txBox="1"/>
          <p:nvPr>
            <p:ph idx="9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4" name="Google Shape;3494;g30c68b574f2_1_1841"/>
          <p:cNvSpPr txBox="1"/>
          <p:nvPr>
            <p:ph idx="13" type="body"/>
          </p:nvPr>
        </p:nvSpPr>
        <p:spPr>
          <a:xfrm>
            <a:off x="1562719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5" name="Google Shape;3495;g30c68b574f2_1_1841"/>
          <p:cNvSpPr txBox="1"/>
          <p:nvPr>
            <p:ph idx="14" type="body"/>
          </p:nvPr>
        </p:nvSpPr>
        <p:spPr>
          <a:xfrm>
            <a:off x="1562719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6" name="Google Shape;3496;g30c68b574f2_1_1841"/>
          <p:cNvSpPr txBox="1"/>
          <p:nvPr>
            <p:ph idx="15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7" name="Google Shape;3497;g30c68b574f2_1_1841"/>
          <p:cNvSpPr txBox="1"/>
          <p:nvPr>
            <p:ph idx="16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8" name="Google Shape;3498;g30c68b574f2_1_1841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30c68b574f2_1_186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1" name="Google Shape;3501;g30c68b574f2_1_1862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2" name="Google Shape;3502;g30c68b574f2_1_1862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3" name="Google Shape;3503;g30c68b574f2_1_1862"/>
          <p:cNvSpPr/>
          <p:nvPr>
            <p:ph idx="4" type="body"/>
          </p:nvPr>
        </p:nvSpPr>
        <p:spPr>
          <a:xfrm>
            <a:off x="3931934" y="2558295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4" name="Google Shape;3504;g30c68b574f2_1_1862"/>
          <p:cNvSpPr/>
          <p:nvPr/>
        </p:nvSpPr>
        <p:spPr>
          <a:xfrm rot="5400000">
            <a:off x="3763716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5" name="Google Shape;3505;g30c68b574f2_1_1862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6" name="Google Shape;3506;g30c68b574f2_1_1862"/>
          <p:cNvSpPr/>
          <p:nvPr>
            <p:ph idx="6" type="body"/>
          </p:nvPr>
        </p:nvSpPr>
        <p:spPr>
          <a:xfrm>
            <a:off x="3931934" y="3451956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7" name="Google Shape;3507;g30c68b574f2_1_1862"/>
          <p:cNvSpPr/>
          <p:nvPr/>
        </p:nvSpPr>
        <p:spPr>
          <a:xfrm rot="5400000">
            <a:off x="3763716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8" name="Google Shape;3508;g30c68b574f2_1_1862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9" name="Google Shape;3509;g30c68b574f2_1_1862"/>
          <p:cNvSpPr/>
          <p:nvPr>
            <p:ph idx="8" type="body"/>
          </p:nvPr>
        </p:nvSpPr>
        <p:spPr>
          <a:xfrm>
            <a:off x="3931934" y="4345103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0" name="Google Shape;3510;g30c68b574f2_1_1862"/>
          <p:cNvSpPr/>
          <p:nvPr/>
        </p:nvSpPr>
        <p:spPr>
          <a:xfrm rot="5400000">
            <a:off x="3763716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1" name="Google Shape;3511;g30c68b574f2_1_1862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2" name="Google Shape;3512;g30c68b574f2_1_1862"/>
          <p:cNvSpPr/>
          <p:nvPr>
            <p:ph idx="13" type="body"/>
          </p:nvPr>
        </p:nvSpPr>
        <p:spPr>
          <a:xfrm>
            <a:off x="3931934" y="5238250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3" name="Google Shape;3513;g30c68b574f2_1_1862"/>
          <p:cNvSpPr/>
          <p:nvPr/>
        </p:nvSpPr>
        <p:spPr>
          <a:xfrm rot="5400000">
            <a:off x="3763716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4" name="Google Shape;3514;g30c68b574f2_1_1862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g30c68b574f2_1_187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7" name="Google Shape;3517;g30c68b574f2_1_1878"/>
          <p:cNvSpPr/>
          <p:nvPr>
            <p:ph idx="2" type="body"/>
          </p:nvPr>
        </p:nvSpPr>
        <p:spPr>
          <a:xfrm>
            <a:off x="516327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8" name="Google Shape;3518;g30c68b574f2_1_1878"/>
          <p:cNvSpPr/>
          <p:nvPr>
            <p:ph idx="3" type="body"/>
          </p:nvPr>
        </p:nvSpPr>
        <p:spPr>
          <a:xfrm>
            <a:off x="3952863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9" name="Google Shape;3519;g30c68b574f2_1_1878"/>
          <p:cNvSpPr/>
          <p:nvPr>
            <p:ph idx="4" type="body"/>
          </p:nvPr>
        </p:nvSpPr>
        <p:spPr>
          <a:xfrm>
            <a:off x="7389399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0" name="Google Shape;3520;g30c68b574f2_1_1878"/>
          <p:cNvSpPr/>
          <p:nvPr>
            <p:ph idx="5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1" name="Google Shape;3521;g30c68b574f2_1_1878"/>
          <p:cNvSpPr/>
          <p:nvPr>
            <p:ph idx="6" type="body"/>
          </p:nvPr>
        </p:nvSpPr>
        <p:spPr>
          <a:xfrm>
            <a:off x="51263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2" name="Google Shape;3522;g30c68b574f2_1_1878"/>
          <p:cNvSpPr/>
          <p:nvPr>
            <p:ph idx="7" type="body"/>
          </p:nvPr>
        </p:nvSpPr>
        <p:spPr>
          <a:xfrm>
            <a:off x="51263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3" name="Google Shape;3523;g30c68b574f2_1_1878"/>
          <p:cNvSpPr/>
          <p:nvPr>
            <p:ph idx="8" type="body"/>
          </p:nvPr>
        </p:nvSpPr>
        <p:spPr>
          <a:xfrm>
            <a:off x="51263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4" name="Google Shape;3524;g30c68b574f2_1_1878"/>
          <p:cNvSpPr/>
          <p:nvPr/>
        </p:nvSpPr>
        <p:spPr>
          <a:xfrm rot="10800000">
            <a:off x="204527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5" name="Google Shape;3525;g30c68b574f2_1_1878"/>
          <p:cNvSpPr/>
          <p:nvPr/>
        </p:nvSpPr>
        <p:spPr>
          <a:xfrm rot="10800000">
            <a:off x="204527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6" name="Google Shape;3526;g30c68b574f2_1_1878"/>
          <p:cNvSpPr/>
          <p:nvPr/>
        </p:nvSpPr>
        <p:spPr>
          <a:xfrm rot="10800000">
            <a:off x="204527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7" name="Google Shape;3527;g30c68b574f2_1_1878"/>
          <p:cNvSpPr/>
          <p:nvPr>
            <p:ph idx="9" type="body"/>
          </p:nvPr>
        </p:nvSpPr>
        <p:spPr>
          <a:xfrm>
            <a:off x="393150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8" name="Google Shape;3528;g30c68b574f2_1_1878"/>
          <p:cNvSpPr/>
          <p:nvPr>
            <p:ph idx="13" type="body"/>
          </p:nvPr>
        </p:nvSpPr>
        <p:spPr>
          <a:xfrm>
            <a:off x="3931508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9" name="Google Shape;3529;g30c68b574f2_1_1878"/>
          <p:cNvSpPr/>
          <p:nvPr/>
        </p:nvSpPr>
        <p:spPr>
          <a:xfrm rot="10800000">
            <a:off x="5464153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0" name="Google Shape;3530;g30c68b574f2_1_1878"/>
          <p:cNvSpPr/>
          <p:nvPr>
            <p:ph idx="14" type="body"/>
          </p:nvPr>
        </p:nvSpPr>
        <p:spPr>
          <a:xfrm>
            <a:off x="736804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1" name="Google Shape;3531;g30c68b574f2_1_1878"/>
          <p:cNvSpPr/>
          <p:nvPr>
            <p:ph idx="15" type="body"/>
          </p:nvPr>
        </p:nvSpPr>
        <p:spPr>
          <a:xfrm>
            <a:off x="736804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2" name="Google Shape;3532;g30c68b574f2_1_1878"/>
          <p:cNvSpPr/>
          <p:nvPr>
            <p:ph idx="16" type="body"/>
          </p:nvPr>
        </p:nvSpPr>
        <p:spPr>
          <a:xfrm>
            <a:off x="736804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3" name="Google Shape;3533;g30c68b574f2_1_1878"/>
          <p:cNvSpPr/>
          <p:nvPr>
            <p:ph idx="17" type="body"/>
          </p:nvPr>
        </p:nvSpPr>
        <p:spPr>
          <a:xfrm>
            <a:off x="736804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4" name="Google Shape;3534;g30c68b574f2_1_1878"/>
          <p:cNvSpPr/>
          <p:nvPr/>
        </p:nvSpPr>
        <p:spPr>
          <a:xfrm rot="10800000">
            <a:off x="890068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5" name="Google Shape;3535;g30c68b574f2_1_1878"/>
          <p:cNvSpPr/>
          <p:nvPr/>
        </p:nvSpPr>
        <p:spPr>
          <a:xfrm rot="10800000">
            <a:off x="890068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6" name="Google Shape;3536;g30c68b574f2_1_1878"/>
          <p:cNvSpPr/>
          <p:nvPr/>
        </p:nvSpPr>
        <p:spPr>
          <a:xfrm rot="10800000">
            <a:off x="890068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7" name="Google Shape;3537;g30c68b574f2_1_1878"/>
          <p:cNvSpPr/>
          <p:nvPr/>
        </p:nvSpPr>
        <p:spPr>
          <a:xfrm rot="5400000">
            <a:off x="3372100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8" name="Google Shape;3538;g30c68b574f2_1_1878"/>
          <p:cNvSpPr/>
          <p:nvPr/>
        </p:nvSpPr>
        <p:spPr>
          <a:xfrm rot="5400000">
            <a:off x="6811785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9" name="Google Shape;3539;g30c68b574f2_1_1878"/>
          <p:cNvSpPr/>
          <p:nvPr/>
        </p:nvSpPr>
        <p:spPr>
          <a:xfrm rot="5400000">
            <a:off x="10256321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0" name="Google Shape;3540;g30c68b574f2_1_1878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g30c68b574f2_1_190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3" name="Google Shape;3543;g30c68b574f2_1_1904"/>
          <p:cNvSpPr/>
          <p:nvPr>
            <p:ph idx="2" type="body"/>
          </p:nvPr>
        </p:nvSpPr>
        <p:spPr>
          <a:xfrm>
            <a:off x="51743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4" name="Google Shape;3544;g30c68b574f2_1_1904"/>
          <p:cNvSpPr/>
          <p:nvPr>
            <p:ph idx="3" type="body"/>
          </p:nvPr>
        </p:nvSpPr>
        <p:spPr>
          <a:xfrm>
            <a:off x="51263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5" name="Google Shape;3545;g30c68b574f2_1_1904"/>
          <p:cNvSpPr/>
          <p:nvPr>
            <p:ph idx="4" type="body"/>
          </p:nvPr>
        </p:nvSpPr>
        <p:spPr>
          <a:xfrm>
            <a:off x="51263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6" name="Google Shape;3546;g30c68b574f2_1_1904"/>
          <p:cNvSpPr/>
          <p:nvPr>
            <p:ph idx="5" type="body"/>
          </p:nvPr>
        </p:nvSpPr>
        <p:spPr>
          <a:xfrm>
            <a:off x="51263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7" name="Google Shape;3547;g30c68b574f2_1_1904"/>
          <p:cNvSpPr/>
          <p:nvPr>
            <p:ph idx="6" type="body"/>
          </p:nvPr>
        </p:nvSpPr>
        <p:spPr>
          <a:xfrm>
            <a:off x="51263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8" name="Google Shape;3548;g30c68b574f2_1_1904"/>
          <p:cNvSpPr/>
          <p:nvPr/>
        </p:nvSpPr>
        <p:spPr>
          <a:xfrm rot="10800000">
            <a:off x="160903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9" name="Google Shape;3549;g30c68b574f2_1_1904"/>
          <p:cNvSpPr/>
          <p:nvPr/>
        </p:nvSpPr>
        <p:spPr>
          <a:xfrm rot="10800000">
            <a:off x="160903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0" name="Google Shape;3550;g30c68b574f2_1_1904"/>
          <p:cNvSpPr/>
          <p:nvPr/>
        </p:nvSpPr>
        <p:spPr>
          <a:xfrm rot="10800000">
            <a:off x="160903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1" name="Google Shape;3551;g30c68b574f2_1_1904"/>
          <p:cNvSpPr/>
          <p:nvPr>
            <p:ph idx="7" type="body"/>
          </p:nvPr>
        </p:nvSpPr>
        <p:spPr>
          <a:xfrm>
            <a:off x="309051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2" name="Google Shape;3552;g30c68b574f2_1_1904"/>
          <p:cNvSpPr/>
          <p:nvPr>
            <p:ph idx="8" type="body"/>
          </p:nvPr>
        </p:nvSpPr>
        <p:spPr>
          <a:xfrm>
            <a:off x="308571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3" name="Google Shape;3553;g30c68b574f2_1_1904"/>
          <p:cNvSpPr/>
          <p:nvPr>
            <p:ph idx="9" type="body"/>
          </p:nvPr>
        </p:nvSpPr>
        <p:spPr>
          <a:xfrm>
            <a:off x="308571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4" name="Google Shape;3554;g30c68b574f2_1_1904"/>
          <p:cNvSpPr/>
          <p:nvPr/>
        </p:nvSpPr>
        <p:spPr>
          <a:xfrm rot="10800000">
            <a:off x="418211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5" name="Google Shape;3555;g30c68b574f2_1_1904"/>
          <p:cNvSpPr/>
          <p:nvPr>
            <p:ph idx="13" type="body"/>
          </p:nvPr>
        </p:nvSpPr>
        <p:spPr>
          <a:xfrm>
            <a:off x="566359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6" name="Google Shape;3556;g30c68b574f2_1_1904"/>
          <p:cNvSpPr/>
          <p:nvPr>
            <p:ph idx="14" type="body"/>
          </p:nvPr>
        </p:nvSpPr>
        <p:spPr>
          <a:xfrm>
            <a:off x="565879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7" name="Google Shape;3557;g30c68b574f2_1_1904"/>
          <p:cNvSpPr/>
          <p:nvPr>
            <p:ph idx="15" type="body"/>
          </p:nvPr>
        </p:nvSpPr>
        <p:spPr>
          <a:xfrm>
            <a:off x="565879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8" name="Google Shape;3558;g30c68b574f2_1_1904"/>
          <p:cNvSpPr/>
          <p:nvPr>
            <p:ph idx="16" type="body"/>
          </p:nvPr>
        </p:nvSpPr>
        <p:spPr>
          <a:xfrm>
            <a:off x="565879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9" name="Google Shape;3559;g30c68b574f2_1_1904"/>
          <p:cNvSpPr/>
          <p:nvPr>
            <p:ph idx="17" type="body"/>
          </p:nvPr>
        </p:nvSpPr>
        <p:spPr>
          <a:xfrm>
            <a:off x="565879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0" name="Google Shape;3560;g30c68b574f2_1_1904"/>
          <p:cNvSpPr/>
          <p:nvPr/>
        </p:nvSpPr>
        <p:spPr>
          <a:xfrm rot="10800000">
            <a:off x="675519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1" name="Google Shape;3561;g30c68b574f2_1_1904"/>
          <p:cNvSpPr/>
          <p:nvPr/>
        </p:nvSpPr>
        <p:spPr>
          <a:xfrm rot="10800000">
            <a:off x="675519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2" name="Google Shape;3562;g30c68b574f2_1_1904"/>
          <p:cNvSpPr/>
          <p:nvPr/>
        </p:nvSpPr>
        <p:spPr>
          <a:xfrm rot="10800000">
            <a:off x="675519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3" name="Google Shape;3563;g30c68b574f2_1_1904"/>
          <p:cNvSpPr/>
          <p:nvPr>
            <p:ph idx="18" type="body"/>
          </p:nvPr>
        </p:nvSpPr>
        <p:spPr>
          <a:xfrm>
            <a:off x="823667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4" name="Google Shape;3564;g30c68b574f2_1_1904"/>
          <p:cNvSpPr/>
          <p:nvPr>
            <p:ph idx="19" type="body"/>
          </p:nvPr>
        </p:nvSpPr>
        <p:spPr>
          <a:xfrm>
            <a:off x="823187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5" name="Google Shape;3565;g30c68b574f2_1_1904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g30c68b574f2_1_192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8" name="Google Shape;3568;g30c68b574f2_1_1929"/>
          <p:cNvSpPr/>
          <p:nvPr>
            <p:ph idx="2" type="body"/>
          </p:nvPr>
        </p:nvSpPr>
        <p:spPr>
          <a:xfrm>
            <a:off x="1664501" y="162722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9" name="Google Shape;3569;g30c68b574f2_1_1929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0" name="Google Shape;3570;g30c68b574f2_1_1929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1" name="Google Shape;3571;g30c68b574f2_1_1929"/>
          <p:cNvSpPr txBox="1"/>
          <p:nvPr>
            <p:ph idx="4" type="body"/>
          </p:nvPr>
        </p:nvSpPr>
        <p:spPr>
          <a:xfrm>
            <a:off x="4370033" y="179138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2" name="Google Shape;3572;g30c68b574f2_1_1929"/>
          <p:cNvSpPr/>
          <p:nvPr>
            <p:ph idx="5" type="body"/>
          </p:nvPr>
        </p:nvSpPr>
        <p:spPr>
          <a:xfrm>
            <a:off x="1664501" y="253183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3" name="Google Shape;3573;g30c68b574f2_1_1929"/>
          <p:cNvSpPr/>
          <p:nvPr>
            <p:ph idx="6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4" name="Google Shape;3574;g30c68b574f2_1_1929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5" name="Google Shape;3575;g30c68b574f2_1_1929"/>
          <p:cNvSpPr txBox="1"/>
          <p:nvPr>
            <p:ph idx="7" type="body"/>
          </p:nvPr>
        </p:nvSpPr>
        <p:spPr>
          <a:xfrm>
            <a:off x="4370033" y="269638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6" name="Google Shape;3576;g30c68b574f2_1_1929"/>
          <p:cNvSpPr/>
          <p:nvPr>
            <p:ph idx="8" type="body"/>
          </p:nvPr>
        </p:nvSpPr>
        <p:spPr>
          <a:xfrm>
            <a:off x="1664501" y="343644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7" name="Google Shape;3577;g30c68b574f2_1_1929"/>
          <p:cNvSpPr/>
          <p:nvPr>
            <p:ph idx="9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g30c68b574f2_1_1929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9" name="Google Shape;3579;g30c68b574f2_1_1929"/>
          <p:cNvSpPr txBox="1"/>
          <p:nvPr>
            <p:ph idx="13" type="body"/>
          </p:nvPr>
        </p:nvSpPr>
        <p:spPr>
          <a:xfrm>
            <a:off x="4370033" y="357765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0" name="Google Shape;3580;g30c68b574f2_1_1929"/>
          <p:cNvSpPr/>
          <p:nvPr>
            <p:ph idx="14" type="body"/>
          </p:nvPr>
        </p:nvSpPr>
        <p:spPr>
          <a:xfrm>
            <a:off x="1664501" y="434105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1" name="Google Shape;3581;g30c68b574f2_1_1929"/>
          <p:cNvSpPr/>
          <p:nvPr>
            <p:ph idx="15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2" name="Google Shape;3582;g30c68b574f2_1_1929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3" name="Google Shape;3583;g30c68b574f2_1_1929"/>
          <p:cNvSpPr txBox="1"/>
          <p:nvPr>
            <p:ph idx="16" type="body"/>
          </p:nvPr>
        </p:nvSpPr>
        <p:spPr>
          <a:xfrm>
            <a:off x="4370033" y="448265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4" name="Google Shape;3584;g30c68b574f2_1_1929"/>
          <p:cNvSpPr/>
          <p:nvPr>
            <p:ph idx="17" type="body"/>
          </p:nvPr>
        </p:nvSpPr>
        <p:spPr>
          <a:xfrm>
            <a:off x="1664501" y="524566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5" name="Google Shape;3585;g30c68b574f2_1_1929"/>
          <p:cNvSpPr/>
          <p:nvPr>
            <p:ph idx="18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6" name="Google Shape;3586;g30c68b574f2_1_1929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7" name="Google Shape;3587;g30c68b574f2_1_1929"/>
          <p:cNvSpPr txBox="1"/>
          <p:nvPr>
            <p:ph idx="19" type="body"/>
          </p:nvPr>
        </p:nvSpPr>
        <p:spPr>
          <a:xfrm>
            <a:off x="4370033" y="5365622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8" name="Google Shape;3588;g30c68b574f2_1_1929"/>
          <p:cNvSpPr txBox="1"/>
          <p:nvPr>
            <p:ph idx="20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9" name="Google Shape;3589;g30c68b574f2_1_1929"/>
          <p:cNvSpPr txBox="1"/>
          <p:nvPr>
            <p:ph idx="21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0" name="Google Shape;3590;g30c68b574f2_1_1929"/>
          <p:cNvSpPr txBox="1"/>
          <p:nvPr>
            <p:ph idx="22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1" name="Google Shape;3591;g30c68b574f2_1_1929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92" name="Google Shape;3592;g30c68b574f2_1_1929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93" name="Google Shape;3593;g30c68b574f2_1_1929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94" name="Google Shape;3594;g30c68b574f2_1_1929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95" name="Google Shape;3595;g30c68b574f2_1_1929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96" name="Google Shape;3596;g30c68b574f2_1_1929"/>
          <p:cNvSpPr txBox="1"/>
          <p:nvPr>
            <p:ph idx="2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fc6898bfeb_0_287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4" name="Google Shape;594;g2fc6898bfeb_0_2879"/>
          <p:cNvSpPr/>
          <p:nvPr>
            <p:ph idx="2" type="body"/>
          </p:nvPr>
        </p:nvSpPr>
        <p:spPr>
          <a:xfrm>
            <a:off x="512633" y="1627224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5" name="Google Shape;595;g2fc6898bfeb_0_2879"/>
          <p:cNvSpPr/>
          <p:nvPr>
            <p:ph idx="3" type="body"/>
          </p:nvPr>
        </p:nvSpPr>
        <p:spPr>
          <a:xfrm>
            <a:off x="512633" y="2756496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6" name="Google Shape;596;g2fc6898bfeb_0_2879"/>
          <p:cNvSpPr/>
          <p:nvPr>
            <p:ph idx="4" type="body"/>
          </p:nvPr>
        </p:nvSpPr>
        <p:spPr>
          <a:xfrm>
            <a:off x="512633" y="388576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7" name="Google Shape;597;g2fc6898bfeb_0_2879"/>
          <p:cNvSpPr/>
          <p:nvPr>
            <p:ph idx="5" type="body"/>
          </p:nvPr>
        </p:nvSpPr>
        <p:spPr>
          <a:xfrm>
            <a:off x="512633" y="501503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g2fc6898bfeb_0_2879"/>
          <p:cNvSpPr/>
          <p:nvPr/>
        </p:nvSpPr>
        <p:spPr>
          <a:xfrm rot="10800000">
            <a:off x="5471404" y="25903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g2fc6898bfeb_0_2879"/>
          <p:cNvSpPr/>
          <p:nvPr/>
        </p:nvSpPr>
        <p:spPr>
          <a:xfrm rot="10800000">
            <a:off x="5471404" y="37195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g2fc6898bfeb_0_2879"/>
          <p:cNvSpPr/>
          <p:nvPr/>
        </p:nvSpPr>
        <p:spPr>
          <a:xfrm rot="10800000">
            <a:off x="5471404" y="484886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g2fc6898bfeb_0_2879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3597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g30c68b574f2_1_196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9" name="Google Shape;3599;g30c68b574f2_1_1960"/>
          <p:cNvSpPr/>
          <p:nvPr>
            <p:ph idx="2" type="body"/>
          </p:nvPr>
        </p:nvSpPr>
        <p:spPr>
          <a:xfrm>
            <a:off x="1664501" y="162722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0" name="Google Shape;3600;g30c68b574f2_1_1960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1" name="Google Shape;3601;g30c68b574f2_1_1960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2" name="Google Shape;3602;g30c68b574f2_1_1960"/>
          <p:cNvSpPr/>
          <p:nvPr>
            <p:ph idx="4" type="body"/>
          </p:nvPr>
        </p:nvSpPr>
        <p:spPr>
          <a:xfrm>
            <a:off x="1664501" y="253183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3" name="Google Shape;3603;g30c68b574f2_1_1960"/>
          <p:cNvSpPr/>
          <p:nvPr>
            <p:ph idx="5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4" name="Google Shape;3604;g30c68b574f2_1_1960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5" name="Google Shape;3605;g30c68b574f2_1_1960"/>
          <p:cNvSpPr/>
          <p:nvPr>
            <p:ph idx="6" type="body"/>
          </p:nvPr>
        </p:nvSpPr>
        <p:spPr>
          <a:xfrm>
            <a:off x="1664501" y="343644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6" name="Google Shape;3606;g30c68b574f2_1_1960"/>
          <p:cNvSpPr/>
          <p:nvPr>
            <p:ph idx="7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7" name="Google Shape;3607;g30c68b574f2_1_1960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8" name="Google Shape;3608;g30c68b574f2_1_1960"/>
          <p:cNvSpPr/>
          <p:nvPr>
            <p:ph idx="8" type="body"/>
          </p:nvPr>
        </p:nvSpPr>
        <p:spPr>
          <a:xfrm>
            <a:off x="1664501" y="434105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9" name="Google Shape;3609;g30c68b574f2_1_1960"/>
          <p:cNvSpPr/>
          <p:nvPr>
            <p:ph idx="9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0" name="Google Shape;3610;g30c68b574f2_1_1960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1" name="Google Shape;3611;g30c68b574f2_1_1960"/>
          <p:cNvSpPr/>
          <p:nvPr>
            <p:ph idx="13" type="body"/>
          </p:nvPr>
        </p:nvSpPr>
        <p:spPr>
          <a:xfrm>
            <a:off x="1664501" y="524566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2" name="Google Shape;3612;g30c68b574f2_1_1960"/>
          <p:cNvSpPr/>
          <p:nvPr>
            <p:ph idx="14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3" name="Google Shape;3613;g30c68b574f2_1_1960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4" name="Google Shape;3614;g30c68b574f2_1_1960"/>
          <p:cNvSpPr txBox="1"/>
          <p:nvPr>
            <p:ph idx="15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5" name="Google Shape;3615;g30c68b574f2_1_1960"/>
          <p:cNvSpPr txBox="1"/>
          <p:nvPr>
            <p:ph idx="16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6" name="Google Shape;3616;g30c68b574f2_1_1960"/>
          <p:cNvSpPr txBox="1"/>
          <p:nvPr>
            <p:ph idx="17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7" name="Google Shape;3617;g30c68b574f2_1_1960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8" name="Google Shape;3618;g30c68b574f2_1_1960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19" name="Google Shape;3619;g30c68b574f2_1_1960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20" name="Google Shape;3620;g30c68b574f2_1_1960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21" name="Google Shape;3621;g30c68b574f2_1_1960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22" name="Google Shape;3622;g30c68b574f2_1_1960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g30c68b574f2_1_198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5" name="Google Shape;3625;g30c68b574f2_1_1986"/>
          <p:cNvSpPr/>
          <p:nvPr>
            <p:ph idx="2" type="body"/>
          </p:nvPr>
        </p:nvSpPr>
        <p:spPr>
          <a:xfrm>
            <a:off x="512634" y="1627224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6" name="Google Shape;3626;g30c68b574f2_1_1986"/>
          <p:cNvSpPr/>
          <p:nvPr>
            <p:ph idx="3" type="body"/>
          </p:nvPr>
        </p:nvSpPr>
        <p:spPr>
          <a:xfrm>
            <a:off x="3944092" y="1627224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7" name="Google Shape;3627;g30c68b574f2_1_1986"/>
          <p:cNvSpPr/>
          <p:nvPr/>
        </p:nvSpPr>
        <p:spPr>
          <a:xfrm rot="5400000">
            <a:off x="3763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8" name="Google Shape;3628;g30c68b574f2_1_1986"/>
          <p:cNvSpPr/>
          <p:nvPr/>
        </p:nvSpPr>
        <p:spPr>
          <a:xfrm rot="5400000">
            <a:off x="8335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9" name="Google Shape;3629;g30c68b574f2_1_1986"/>
          <p:cNvSpPr/>
          <p:nvPr>
            <p:ph idx="4" type="body"/>
          </p:nvPr>
        </p:nvSpPr>
        <p:spPr>
          <a:xfrm>
            <a:off x="8516091" y="1627224"/>
            <a:ext cx="2034000" cy="4282200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0" name="Google Shape;3630;g30c68b574f2_1_1986"/>
          <p:cNvSpPr/>
          <p:nvPr>
            <p:ph idx="5" type="body"/>
          </p:nvPr>
        </p:nvSpPr>
        <p:spPr>
          <a:xfrm>
            <a:off x="512634" y="2763490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1" name="Google Shape;3631;g30c68b574f2_1_1986"/>
          <p:cNvSpPr/>
          <p:nvPr>
            <p:ph idx="6" type="body"/>
          </p:nvPr>
        </p:nvSpPr>
        <p:spPr>
          <a:xfrm>
            <a:off x="3944092" y="2763490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2" name="Google Shape;3632;g30c68b574f2_1_1986"/>
          <p:cNvSpPr/>
          <p:nvPr/>
        </p:nvSpPr>
        <p:spPr>
          <a:xfrm rot="5400000">
            <a:off x="3763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3" name="Google Shape;3633;g30c68b574f2_1_1986"/>
          <p:cNvSpPr/>
          <p:nvPr/>
        </p:nvSpPr>
        <p:spPr>
          <a:xfrm rot="5400000">
            <a:off x="8335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4" name="Google Shape;3634;g30c68b574f2_1_1986"/>
          <p:cNvSpPr/>
          <p:nvPr>
            <p:ph idx="7" type="body"/>
          </p:nvPr>
        </p:nvSpPr>
        <p:spPr>
          <a:xfrm>
            <a:off x="512634" y="3899756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5" name="Google Shape;3635;g30c68b574f2_1_1986"/>
          <p:cNvSpPr/>
          <p:nvPr>
            <p:ph idx="8" type="body"/>
          </p:nvPr>
        </p:nvSpPr>
        <p:spPr>
          <a:xfrm>
            <a:off x="3944092" y="3899756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6" name="Google Shape;3636;g30c68b574f2_1_1986"/>
          <p:cNvSpPr/>
          <p:nvPr/>
        </p:nvSpPr>
        <p:spPr>
          <a:xfrm rot="5400000">
            <a:off x="3763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7" name="Google Shape;3637;g30c68b574f2_1_1986"/>
          <p:cNvSpPr/>
          <p:nvPr/>
        </p:nvSpPr>
        <p:spPr>
          <a:xfrm rot="5400000">
            <a:off x="8335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8" name="Google Shape;3638;g30c68b574f2_1_1986"/>
          <p:cNvSpPr/>
          <p:nvPr>
            <p:ph idx="9" type="body"/>
          </p:nvPr>
        </p:nvSpPr>
        <p:spPr>
          <a:xfrm>
            <a:off x="512634" y="5036022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9" name="Google Shape;3639;g30c68b574f2_1_1986"/>
          <p:cNvSpPr/>
          <p:nvPr>
            <p:ph idx="13" type="body"/>
          </p:nvPr>
        </p:nvSpPr>
        <p:spPr>
          <a:xfrm>
            <a:off x="3944092" y="5036022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0" name="Google Shape;3640;g30c68b574f2_1_1986"/>
          <p:cNvSpPr/>
          <p:nvPr/>
        </p:nvSpPr>
        <p:spPr>
          <a:xfrm rot="5400000">
            <a:off x="3763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1" name="Google Shape;3641;g30c68b574f2_1_1986"/>
          <p:cNvSpPr/>
          <p:nvPr/>
        </p:nvSpPr>
        <p:spPr>
          <a:xfrm rot="5400000">
            <a:off x="8335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2" name="Google Shape;3642;g30c68b574f2_1_1986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3643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Google Shape;3644;g30c68b574f2_1_200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5" name="Google Shape;3645;g30c68b574f2_1_2006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6" name="Google Shape;3646;g30c68b574f2_1_2006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7" name="Google Shape;3647;g30c68b574f2_1_2006"/>
          <p:cNvSpPr/>
          <p:nvPr>
            <p:ph idx="4" type="body"/>
          </p:nvPr>
        </p:nvSpPr>
        <p:spPr>
          <a:xfrm>
            <a:off x="393008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8" name="Google Shape;3648;g30c68b574f2_1_2006"/>
          <p:cNvSpPr/>
          <p:nvPr/>
        </p:nvSpPr>
        <p:spPr>
          <a:xfrm rot="5400000">
            <a:off x="3753948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9" name="Google Shape;3649;g30c68b574f2_1_2006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0" name="Google Shape;3650;g30c68b574f2_1_2006"/>
          <p:cNvSpPr/>
          <p:nvPr>
            <p:ph idx="6" type="body"/>
          </p:nvPr>
        </p:nvSpPr>
        <p:spPr>
          <a:xfrm>
            <a:off x="3930088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1" name="Google Shape;3651;g30c68b574f2_1_2006"/>
          <p:cNvSpPr/>
          <p:nvPr/>
        </p:nvSpPr>
        <p:spPr>
          <a:xfrm rot="5400000">
            <a:off x="3753948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2" name="Google Shape;3652;g30c68b574f2_1_2006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3" name="Google Shape;3653;g30c68b574f2_1_2006"/>
          <p:cNvSpPr/>
          <p:nvPr>
            <p:ph idx="8" type="body"/>
          </p:nvPr>
        </p:nvSpPr>
        <p:spPr>
          <a:xfrm>
            <a:off x="3930088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4" name="Google Shape;3654;g30c68b574f2_1_2006"/>
          <p:cNvSpPr/>
          <p:nvPr/>
        </p:nvSpPr>
        <p:spPr>
          <a:xfrm rot="5400000">
            <a:off x="3753948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5" name="Google Shape;3655;g30c68b574f2_1_2006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6" name="Google Shape;3656;g30c68b574f2_1_2006"/>
          <p:cNvSpPr/>
          <p:nvPr>
            <p:ph idx="13" type="body"/>
          </p:nvPr>
        </p:nvSpPr>
        <p:spPr>
          <a:xfrm>
            <a:off x="3930088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7" name="Google Shape;3657;g30c68b574f2_1_2006"/>
          <p:cNvSpPr/>
          <p:nvPr/>
        </p:nvSpPr>
        <p:spPr>
          <a:xfrm rot="5400000">
            <a:off x="3753948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8" name="Google Shape;3658;g30c68b574f2_1_2006"/>
          <p:cNvSpPr/>
          <p:nvPr>
            <p:ph idx="14" type="body"/>
          </p:nvPr>
        </p:nvSpPr>
        <p:spPr>
          <a:xfrm>
            <a:off x="7347542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9" name="Google Shape;3659;g30c68b574f2_1_2006"/>
          <p:cNvSpPr/>
          <p:nvPr/>
        </p:nvSpPr>
        <p:spPr>
          <a:xfrm rot="5400000">
            <a:off x="7171402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0" name="Google Shape;3660;g30c68b574f2_1_2006"/>
          <p:cNvSpPr/>
          <p:nvPr>
            <p:ph idx="15" type="body"/>
          </p:nvPr>
        </p:nvSpPr>
        <p:spPr>
          <a:xfrm>
            <a:off x="7347542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1" name="Google Shape;3661;g30c68b574f2_1_2006"/>
          <p:cNvSpPr/>
          <p:nvPr/>
        </p:nvSpPr>
        <p:spPr>
          <a:xfrm rot="5400000">
            <a:off x="7171402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2" name="Google Shape;3662;g30c68b574f2_1_2006"/>
          <p:cNvSpPr/>
          <p:nvPr>
            <p:ph idx="16" type="body"/>
          </p:nvPr>
        </p:nvSpPr>
        <p:spPr>
          <a:xfrm>
            <a:off x="7347542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3" name="Google Shape;3663;g30c68b574f2_1_2006"/>
          <p:cNvSpPr/>
          <p:nvPr/>
        </p:nvSpPr>
        <p:spPr>
          <a:xfrm rot="5400000">
            <a:off x="7171402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4" name="Google Shape;3664;g30c68b574f2_1_2006"/>
          <p:cNvSpPr/>
          <p:nvPr>
            <p:ph idx="17" type="body"/>
          </p:nvPr>
        </p:nvSpPr>
        <p:spPr>
          <a:xfrm>
            <a:off x="7347542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5" name="Google Shape;3665;g30c68b574f2_1_2006"/>
          <p:cNvSpPr/>
          <p:nvPr/>
        </p:nvSpPr>
        <p:spPr>
          <a:xfrm rot="5400000">
            <a:off x="7171402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6" name="Google Shape;3666;g30c68b574f2_1_2006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3667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g30c68b574f2_1_203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9" name="Google Shape;3669;g30c68b574f2_1_2030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0" name="Google Shape;3670;g30c68b574f2_1_2030"/>
          <p:cNvSpPr/>
          <p:nvPr/>
        </p:nvSpPr>
        <p:spPr>
          <a:xfrm>
            <a:off x="519800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1" name="Google Shape;3671;g30c68b574f2_1_2030"/>
          <p:cNvSpPr txBox="1"/>
          <p:nvPr>
            <p:ph idx="2" type="body"/>
          </p:nvPr>
        </p:nvSpPr>
        <p:spPr>
          <a:xfrm>
            <a:off x="615190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2" name="Google Shape;3672;g30c68b574f2_1_2030"/>
          <p:cNvSpPr txBox="1"/>
          <p:nvPr>
            <p:ph idx="3" type="body"/>
          </p:nvPr>
        </p:nvSpPr>
        <p:spPr>
          <a:xfrm>
            <a:off x="61519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3" name="Google Shape;3673;g30c68b574f2_1_2030"/>
          <p:cNvSpPr/>
          <p:nvPr/>
        </p:nvSpPr>
        <p:spPr>
          <a:xfrm>
            <a:off x="3942508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4" name="Google Shape;3674;g30c68b574f2_1_2030"/>
          <p:cNvSpPr txBox="1"/>
          <p:nvPr>
            <p:ph idx="4" type="body"/>
          </p:nvPr>
        </p:nvSpPr>
        <p:spPr>
          <a:xfrm>
            <a:off x="4037898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5" name="Google Shape;3675;g30c68b574f2_1_2030"/>
          <p:cNvSpPr/>
          <p:nvPr/>
        </p:nvSpPr>
        <p:spPr>
          <a:xfrm>
            <a:off x="7359331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6" name="Google Shape;3676;g30c68b574f2_1_2030"/>
          <p:cNvSpPr txBox="1"/>
          <p:nvPr>
            <p:ph idx="5" type="body"/>
          </p:nvPr>
        </p:nvSpPr>
        <p:spPr>
          <a:xfrm>
            <a:off x="7454721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7" name="Google Shape;3677;g30c68b574f2_1_2030"/>
          <p:cNvSpPr txBox="1"/>
          <p:nvPr>
            <p:ph idx="6" type="body"/>
          </p:nvPr>
        </p:nvSpPr>
        <p:spPr>
          <a:xfrm>
            <a:off x="403736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8" name="Google Shape;3678;g30c68b574f2_1_2030"/>
          <p:cNvSpPr txBox="1"/>
          <p:nvPr>
            <p:ph idx="7" type="body"/>
          </p:nvPr>
        </p:nvSpPr>
        <p:spPr>
          <a:xfrm>
            <a:off x="7454183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9" name="Google Shape;3679;g30c68b574f2_1_2030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3680" name="Shape 3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Google Shape;3681;g30c68b574f2_1_2043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2" name="Google Shape;3682;g30c68b574f2_1_204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3" name="Google Shape;3683;g30c68b574f2_1_2043"/>
          <p:cNvSpPr/>
          <p:nvPr/>
        </p:nvSpPr>
        <p:spPr>
          <a:xfrm>
            <a:off x="519800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4" name="Google Shape;3684;g30c68b574f2_1_2043"/>
          <p:cNvSpPr txBox="1"/>
          <p:nvPr>
            <p:ph idx="2" type="body"/>
          </p:nvPr>
        </p:nvSpPr>
        <p:spPr>
          <a:xfrm>
            <a:off x="673913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5" name="Google Shape;3685;g30c68b574f2_1_2043"/>
          <p:cNvSpPr txBox="1"/>
          <p:nvPr>
            <p:ph idx="3" type="body"/>
          </p:nvPr>
        </p:nvSpPr>
        <p:spPr>
          <a:xfrm>
            <a:off x="673913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6" name="Google Shape;3686;g30c68b574f2_1_2043"/>
          <p:cNvSpPr/>
          <p:nvPr/>
        </p:nvSpPr>
        <p:spPr>
          <a:xfrm>
            <a:off x="3086831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7" name="Google Shape;3687;g30c68b574f2_1_2043"/>
          <p:cNvSpPr/>
          <p:nvPr/>
        </p:nvSpPr>
        <p:spPr>
          <a:xfrm>
            <a:off x="5653862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8" name="Google Shape;3688;g30c68b574f2_1_2043"/>
          <p:cNvSpPr/>
          <p:nvPr/>
        </p:nvSpPr>
        <p:spPr>
          <a:xfrm>
            <a:off x="8215008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9" name="Google Shape;3689;g30c68b574f2_1_2043"/>
          <p:cNvSpPr txBox="1"/>
          <p:nvPr>
            <p:ph idx="4" type="body"/>
          </p:nvPr>
        </p:nvSpPr>
        <p:spPr>
          <a:xfrm>
            <a:off x="3239559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0" name="Google Shape;3690;g30c68b574f2_1_2043"/>
          <p:cNvSpPr txBox="1"/>
          <p:nvPr>
            <p:ph idx="5" type="body"/>
          </p:nvPr>
        </p:nvSpPr>
        <p:spPr>
          <a:xfrm>
            <a:off x="3239559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1" name="Google Shape;3691;g30c68b574f2_1_2043"/>
          <p:cNvSpPr txBox="1"/>
          <p:nvPr>
            <p:ph idx="6" type="body"/>
          </p:nvPr>
        </p:nvSpPr>
        <p:spPr>
          <a:xfrm>
            <a:off x="5805206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2" name="Google Shape;3692;g30c68b574f2_1_2043"/>
          <p:cNvSpPr txBox="1"/>
          <p:nvPr>
            <p:ph idx="7" type="body"/>
          </p:nvPr>
        </p:nvSpPr>
        <p:spPr>
          <a:xfrm>
            <a:off x="5805206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3" name="Google Shape;3693;g30c68b574f2_1_2043"/>
          <p:cNvSpPr txBox="1"/>
          <p:nvPr>
            <p:ph idx="8" type="body"/>
          </p:nvPr>
        </p:nvSpPr>
        <p:spPr>
          <a:xfrm>
            <a:off x="8361975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4" name="Google Shape;3694;g30c68b574f2_1_2043"/>
          <p:cNvSpPr txBox="1"/>
          <p:nvPr>
            <p:ph idx="9" type="body"/>
          </p:nvPr>
        </p:nvSpPr>
        <p:spPr>
          <a:xfrm>
            <a:off x="8361975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5" name="Google Shape;3695;g30c68b574f2_1_2043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3696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g30c68b574f2_1_205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8" name="Google Shape;3698;g30c68b574f2_1_2059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9" name="Google Shape;3699;g30c68b574f2_1_2059"/>
          <p:cNvSpPr/>
          <p:nvPr>
            <p:ph idx="2" type="body"/>
          </p:nvPr>
        </p:nvSpPr>
        <p:spPr>
          <a:xfrm>
            <a:off x="51632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0" name="Google Shape;3700;g30c68b574f2_1_2059"/>
          <p:cNvSpPr/>
          <p:nvPr>
            <p:ph idx="3" type="body"/>
          </p:nvPr>
        </p:nvSpPr>
        <p:spPr>
          <a:xfrm>
            <a:off x="1916921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1" name="Google Shape;3701;g30c68b574f2_1_2059"/>
          <p:cNvSpPr/>
          <p:nvPr>
            <p:ph idx="4" type="body"/>
          </p:nvPr>
        </p:nvSpPr>
        <p:spPr>
          <a:xfrm>
            <a:off x="3317515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2" name="Google Shape;3702;g30c68b574f2_1_2059"/>
          <p:cNvSpPr/>
          <p:nvPr>
            <p:ph idx="5" type="body"/>
          </p:nvPr>
        </p:nvSpPr>
        <p:spPr>
          <a:xfrm>
            <a:off x="4718109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3" name="Google Shape;3703;g30c68b574f2_1_2059"/>
          <p:cNvSpPr/>
          <p:nvPr>
            <p:ph idx="6" type="body"/>
          </p:nvPr>
        </p:nvSpPr>
        <p:spPr>
          <a:xfrm>
            <a:off x="6118703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4" name="Google Shape;3704;g30c68b574f2_1_2059"/>
          <p:cNvSpPr/>
          <p:nvPr>
            <p:ph idx="7" type="body"/>
          </p:nvPr>
        </p:nvSpPr>
        <p:spPr>
          <a:xfrm>
            <a:off x="751929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5" name="Google Shape;3705;g30c68b574f2_1_2059"/>
          <p:cNvSpPr/>
          <p:nvPr>
            <p:ph idx="8" type="body"/>
          </p:nvPr>
        </p:nvSpPr>
        <p:spPr>
          <a:xfrm>
            <a:off x="8919888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6" name="Google Shape;3706;g30c68b574f2_1_2059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3707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g30c68b574f2_1_207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9" name="Google Shape;3709;g30c68b574f2_1_2070"/>
          <p:cNvSpPr/>
          <p:nvPr>
            <p:ph idx="2" type="body"/>
          </p:nvPr>
        </p:nvSpPr>
        <p:spPr>
          <a:xfrm>
            <a:off x="512634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0" name="Google Shape;3710;g30c68b574f2_1_2070"/>
          <p:cNvSpPr/>
          <p:nvPr>
            <p:ph idx="3" type="body"/>
          </p:nvPr>
        </p:nvSpPr>
        <p:spPr>
          <a:xfrm>
            <a:off x="5083728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1" name="Google Shape;3711;g30c68b574f2_1_2070"/>
          <p:cNvSpPr/>
          <p:nvPr>
            <p:ph idx="4" type="body"/>
          </p:nvPr>
        </p:nvSpPr>
        <p:spPr>
          <a:xfrm>
            <a:off x="512634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2" name="Google Shape;3712;g30c68b574f2_1_2070"/>
          <p:cNvSpPr/>
          <p:nvPr>
            <p:ph idx="5" type="body"/>
          </p:nvPr>
        </p:nvSpPr>
        <p:spPr>
          <a:xfrm>
            <a:off x="5083728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3" name="Google Shape;3713;g30c68b574f2_1_2070"/>
          <p:cNvSpPr/>
          <p:nvPr>
            <p:ph idx="6" type="body"/>
          </p:nvPr>
        </p:nvSpPr>
        <p:spPr>
          <a:xfrm>
            <a:off x="512634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4" name="Google Shape;3714;g30c68b574f2_1_2070"/>
          <p:cNvSpPr/>
          <p:nvPr>
            <p:ph idx="7" type="body"/>
          </p:nvPr>
        </p:nvSpPr>
        <p:spPr>
          <a:xfrm>
            <a:off x="5083728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5" name="Google Shape;3715;g30c68b574f2_1_2070"/>
          <p:cNvSpPr/>
          <p:nvPr>
            <p:ph idx="8" type="body"/>
          </p:nvPr>
        </p:nvSpPr>
        <p:spPr>
          <a:xfrm>
            <a:off x="512634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6" name="Google Shape;3716;g30c68b574f2_1_2070"/>
          <p:cNvSpPr/>
          <p:nvPr>
            <p:ph idx="9" type="body"/>
          </p:nvPr>
        </p:nvSpPr>
        <p:spPr>
          <a:xfrm>
            <a:off x="5083728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7" name="Google Shape;3717;g30c68b574f2_1_2070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3718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Google Shape;3719;g30c68b574f2_1_20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0" name="Google Shape;3720;g30c68b574f2_1_2081"/>
          <p:cNvSpPr/>
          <p:nvPr>
            <p:ph idx="2" type="body"/>
          </p:nvPr>
        </p:nvSpPr>
        <p:spPr>
          <a:xfrm>
            <a:off x="504825" y="2005013"/>
            <a:ext cx="50817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1" name="Google Shape;3721;g30c68b574f2_1_2081"/>
          <p:cNvSpPr/>
          <p:nvPr>
            <p:ph idx="3" type="body"/>
          </p:nvPr>
        </p:nvSpPr>
        <p:spPr>
          <a:xfrm>
            <a:off x="504825" y="2717982"/>
            <a:ext cx="5081700" cy="28272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2" name="Google Shape;3722;g30c68b574f2_1_2081"/>
          <p:cNvSpPr/>
          <p:nvPr>
            <p:ph idx="4" type="body"/>
          </p:nvPr>
        </p:nvSpPr>
        <p:spPr>
          <a:xfrm>
            <a:off x="5395606" y="1650256"/>
            <a:ext cx="51411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3" name="Google Shape;3723;g30c68b574f2_1_2081"/>
          <p:cNvSpPr/>
          <p:nvPr>
            <p:ph idx="5" type="body"/>
          </p:nvPr>
        </p:nvSpPr>
        <p:spPr>
          <a:xfrm>
            <a:off x="5395606" y="2363224"/>
            <a:ext cx="5141100" cy="35259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4" name="Google Shape;3724;g30c68b574f2_1_2081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3725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Google Shape;3726;g30c68b574f2_1_2088"/>
          <p:cNvSpPr/>
          <p:nvPr/>
        </p:nvSpPr>
        <p:spPr>
          <a:xfrm flipH="1" rot="5400000">
            <a:off x="3405059" y="2120237"/>
            <a:ext cx="4221600" cy="336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7" name="Google Shape;3727;g30c68b574f2_1_2088"/>
          <p:cNvSpPr/>
          <p:nvPr/>
        </p:nvSpPr>
        <p:spPr>
          <a:xfrm rot="-5400000">
            <a:off x="70341" y="2141741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8" name="Google Shape;3728;g30c68b574f2_1_2088"/>
          <p:cNvSpPr/>
          <p:nvPr/>
        </p:nvSpPr>
        <p:spPr>
          <a:xfrm flipH="1" rot="5400000">
            <a:off x="6738672" y="2148587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9" name="Google Shape;3729;g30c68b574f2_1_208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0" name="Google Shape;3730;g30c68b574f2_1_2088"/>
          <p:cNvSpPr txBox="1"/>
          <p:nvPr>
            <p:ph idx="2" type="body"/>
          </p:nvPr>
        </p:nvSpPr>
        <p:spPr>
          <a:xfrm>
            <a:off x="663027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1" name="Google Shape;3731;g30c68b574f2_1_2088"/>
          <p:cNvSpPr txBox="1"/>
          <p:nvPr>
            <p:ph idx="3" type="body"/>
          </p:nvPr>
        </p:nvSpPr>
        <p:spPr>
          <a:xfrm>
            <a:off x="663027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2" name="Google Shape;3732;g30c68b574f2_1_2088"/>
          <p:cNvSpPr txBox="1"/>
          <p:nvPr>
            <p:ph idx="4" type="body"/>
          </p:nvPr>
        </p:nvSpPr>
        <p:spPr>
          <a:xfrm>
            <a:off x="663027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3" name="Google Shape;3733;g30c68b574f2_1_2088"/>
          <p:cNvSpPr txBox="1"/>
          <p:nvPr>
            <p:ph idx="5" type="body"/>
          </p:nvPr>
        </p:nvSpPr>
        <p:spPr>
          <a:xfrm>
            <a:off x="663027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4" name="Google Shape;3734;g30c68b574f2_1_2088"/>
          <p:cNvSpPr txBox="1"/>
          <p:nvPr>
            <p:ph idx="6" type="body"/>
          </p:nvPr>
        </p:nvSpPr>
        <p:spPr>
          <a:xfrm>
            <a:off x="663027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5" name="Google Shape;3735;g30c68b574f2_1_2088"/>
          <p:cNvSpPr txBox="1"/>
          <p:nvPr>
            <p:ph idx="7" type="body"/>
          </p:nvPr>
        </p:nvSpPr>
        <p:spPr>
          <a:xfrm>
            <a:off x="7357742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6" name="Google Shape;3736;g30c68b574f2_1_2088"/>
          <p:cNvSpPr txBox="1"/>
          <p:nvPr>
            <p:ph idx="8" type="body"/>
          </p:nvPr>
        </p:nvSpPr>
        <p:spPr>
          <a:xfrm>
            <a:off x="7357742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7" name="Google Shape;3737;g30c68b574f2_1_2088"/>
          <p:cNvSpPr txBox="1"/>
          <p:nvPr>
            <p:ph idx="9" type="body"/>
          </p:nvPr>
        </p:nvSpPr>
        <p:spPr>
          <a:xfrm>
            <a:off x="7357742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8" name="Google Shape;3738;g30c68b574f2_1_2088"/>
          <p:cNvSpPr txBox="1"/>
          <p:nvPr>
            <p:ph idx="13" type="body"/>
          </p:nvPr>
        </p:nvSpPr>
        <p:spPr>
          <a:xfrm>
            <a:off x="7357742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9" name="Google Shape;3739;g30c68b574f2_1_2088"/>
          <p:cNvSpPr txBox="1"/>
          <p:nvPr>
            <p:ph idx="14" type="body"/>
          </p:nvPr>
        </p:nvSpPr>
        <p:spPr>
          <a:xfrm>
            <a:off x="7357742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0" name="Google Shape;3740;g30c68b574f2_1_2088"/>
          <p:cNvSpPr txBox="1"/>
          <p:nvPr>
            <p:ph idx="15" type="body"/>
          </p:nvPr>
        </p:nvSpPr>
        <p:spPr>
          <a:xfrm>
            <a:off x="3994056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1" name="Google Shape;3741;g30c68b574f2_1_2088"/>
          <p:cNvSpPr txBox="1"/>
          <p:nvPr>
            <p:ph idx="16" type="body"/>
          </p:nvPr>
        </p:nvSpPr>
        <p:spPr>
          <a:xfrm>
            <a:off x="3994056" y="2756944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2" name="Google Shape;3742;g30c68b574f2_1_2088"/>
          <p:cNvSpPr txBox="1"/>
          <p:nvPr>
            <p:ph idx="17" type="body"/>
          </p:nvPr>
        </p:nvSpPr>
        <p:spPr>
          <a:xfrm>
            <a:off x="3994056" y="3602401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3" name="Google Shape;3743;g30c68b574f2_1_2088"/>
          <p:cNvSpPr txBox="1"/>
          <p:nvPr>
            <p:ph idx="18" type="body"/>
          </p:nvPr>
        </p:nvSpPr>
        <p:spPr>
          <a:xfrm>
            <a:off x="3994056" y="4447858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4" name="Google Shape;3744;g30c68b574f2_1_2088"/>
          <p:cNvSpPr txBox="1"/>
          <p:nvPr>
            <p:ph idx="19" type="body"/>
          </p:nvPr>
        </p:nvSpPr>
        <p:spPr>
          <a:xfrm>
            <a:off x="3994056" y="5293316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745" name="Google Shape;3745;g30c68b574f2_1_2088"/>
          <p:cNvCxnSpPr/>
          <p:nvPr/>
        </p:nvCxnSpPr>
        <p:spPr>
          <a:xfrm rot="10800000">
            <a:off x="545162" y="2536371"/>
            <a:ext cx="9971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46" name="Google Shape;3746;g30c68b574f2_1_2088"/>
          <p:cNvCxnSpPr/>
          <p:nvPr/>
        </p:nvCxnSpPr>
        <p:spPr>
          <a:xfrm rot="10800000">
            <a:off x="545162" y="3389085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47" name="Google Shape;3747;g30c68b574f2_1_2088"/>
          <p:cNvCxnSpPr/>
          <p:nvPr/>
        </p:nvCxnSpPr>
        <p:spPr>
          <a:xfrm rot="10800000">
            <a:off x="545162" y="4241799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48" name="Google Shape;3748;g30c68b574f2_1_2088"/>
          <p:cNvCxnSpPr/>
          <p:nvPr/>
        </p:nvCxnSpPr>
        <p:spPr>
          <a:xfrm rot="10800000">
            <a:off x="545162" y="5094514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49" name="Google Shape;3749;g30c68b574f2_1_2088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3750" name="Shape 3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1" name="Google Shape;3751;g30c68b574f2_1_211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2" name="Google Shape;3752;g30c68b574f2_1_2113"/>
          <p:cNvSpPr/>
          <p:nvPr/>
        </p:nvSpPr>
        <p:spPr>
          <a:xfrm>
            <a:off x="713090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3" name="Google Shape;3753;g30c68b574f2_1_2113"/>
          <p:cNvSpPr txBox="1"/>
          <p:nvPr>
            <p:ph idx="2" type="body"/>
          </p:nvPr>
        </p:nvSpPr>
        <p:spPr>
          <a:xfrm>
            <a:off x="760317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4" name="Google Shape;3754;g30c68b574f2_1_2113"/>
          <p:cNvSpPr/>
          <p:nvPr/>
        </p:nvSpPr>
        <p:spPr>
          <a:xfrm>
            <a:off x="90427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5" name="Google Shape;3755;g30c68b574f2_1_2113"/>
          <p:cNvSpPr txBox="1"/>
          <p:nvPr>
            <p:ph idx="3" type="body"/>
          </p:nvPr>
        </p:nvSpPr>
        <p:spPr>
          <a:xfrm>
            <a:off x="137654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6" name="Google Shape;3756;g30c68b574f2_1_2113"/>
          <p:cNvSpPr txBox="1"/>
          <p:nvPr>
            <p:ph idx="4" type="body"/>
          </p:nvPr>
        </p:nvSpPr>
        <p:spPr>
          <a:xfrm>
            <a:off x="1376540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7" name="Google Shape;3757;g30c68b574f2_1_2113"/>
          <p:cNvSpPr/>
          <p:nvPr/>
        </p:nvSpPr>
        <p:spPr>
          <a:xfrm>
            <a:off x="3701144" y="1828801"/>
            <a:ext cx="3646800" cy="36468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8" name="Google Shape;3758;g30c68b574f2_1_2113"/>
          <p:cNvSpPr txBox="1"/>
          <p:nvPr>
            <p:ph idx="5" type="body"/>
          </p:nvPr>
        </p:nvSpPr>
        <p:spPr>
          <a:xfrm>
            <a:off x="4489855" y="2799893"/>
            <a:ext cx="2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9" name="Google Shape;3759;g30c68b574f2_1_2113"/>
          <p:cNvSpPr txBox="1"/>
          <p:nvPr>
            <p:ph idx="6" type="body"/>
          </p:nvPr>
        </p:nvSpPr>
        <p:spPr>
          <a:xfrm>
            <a:off x="4489855" y="3480208"/>
            <a:ext cx="20694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0" name="Google Shape;3760;g30c68b574f2_1_2113"/>
          <p:cNvSpPr txBox="1"/>
          <p:nvPr>
            <p:ph idx="7" type="body"/>
          </p:nvPr>
        </p:nvSpPr>
        <p:spPr>
          <a:xfrm>
            <a:off x="7603169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1" name="Google Shape;3761;g30c68b574f2_1_2113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fc6898bfeb_0_288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4" name="Google Shape;604;g2fc6898bfeb_0_2889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5" name="Google Shape;605;g2fc6898bfeb_0_2889"/>
          <p:cNvSpPr/>
          <p:nvPr>
            <p:ph idx="3" type="body"/>
          </p:nvPr>
        </p:nvSpPr>
        <p:spPr>
          <a:xfrm rot="-5400000">
            <a:off x="627233" y="1524998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g2fc6898bfeb_0_2889"/>
          <p:cNvSpPr txBox="1"/>
          <p:nvPr/>
        </p:nvSpPr>
        <p:spPr>
          <a:xfrm>
            <a:off x="607508" y="17344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2fc6898bfeb_0_2889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8" name="Google Shape;608;g2fc6898bfeb_0_2889"/>
          <p:cNvSpPr/>
          <p:nvPr>
            <p:ph idx="5" type="body"/>
          </p:nvPr>
        </p:nvSpPr>
        <p:spPr>
          <a:xfrm rot="-5400000">
            <a:off x="627234" y="24264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9" name="Google Shape;609;g2fc6898bfeb_0_2889"/>
          <p:cNvSpPr txBox="1"/>
          <p:nvPr/>
        </p:nvSpPr>
        <p:spPr>
          <a:xfrm>
            <a:off x="607508" y="26359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2fc6898bfeb_0_2889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1" name="Google Shape;611;g2fc6898bfeb_0_2889"/>
          <p:cNvSpPr/>
          <p:nvPr>
            <p:ph idx="7" type="body"/>
          </p:nvPr>
        </p:nvSpPr>
        <p:spPr>
          <a:xfrm rot="-5400000">
            <a:off x="627234" y="3327872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g2fc6898bfeb_0_2889"/>
          <p:cNvSpPr txBox="1"/>
          <p:nvPr/>
        </p:nvSpPr>
        <p:spPr>
          <a:xfrm>
            <a:off x="607508" y="35373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2fc6898bfeb_0_2889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4" name="Google Shape;614;g2fc6898bfeb_0_2889"/>
          <p:cNvSpPr/>
          <p:nvPr>
            <p:ph idx="9" type="body"/>
          </p:nvPr>
        </p:nvSpPr>
        <p:spPr>
          <a:xfrm rot="-5400000">
            <a:off x="627233" y="4229309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5" name="Google Shape;615;g2fc6898bfeb_0_2889"/>
          <p:cNvSpPr txBox="1"/>
          <p:nvPr/>
        </p:nvSpPr>
        <p:spPr>
          <a:xfrm>
            <a:off x="607508" y="44387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2fc6898bfeb_0_2889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7" name="Google Shape;617;g2fc6898bfeb_0_2889"/>
          <p:cNvSpPr/>
          <p:nvPr>
            <p:ph idx="14" type="body"/>
          </p:nvPr>
        </p:nvSpPr>
        <p:spPr>
          <a:xfrm rot="-5400000">
            <a:off x="627233" y="5130747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g2fc6898bfeb_0_2889"/>
          <p:cNvSpPr txBox="1"/>
          <p:nvPr/>
        </p:nvSpPr>
        <p:spPr>
          <a:xfrm>
            <a:off x="607508" y="53402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2fc6898bfeb_0_2889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3762" name="Shape 3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3" name="Google Shape;3763;g30c68b574f2_1_212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4" name="Google Shape;3764;g30c68b574f2_1_2125"/>
          <p:cNvSpPr/>
          <p:nvPr/>
        </p:nvSpPr>
        <p:spPr>
          <a:xfrm>
            <a:off x="6955973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5" name="Google Shape;3765;g30c68b574f2_1_2125"/>
          <p:cNvSpPr txBox="1"/>
          <p:nvPr>
            <p:ph idx="2" type="body"/>
          </p:nvPr>
        </p:nvSpPr>
        <p:spPr>
          <a:xfrm>
            <a:off x="7527408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6" name="Google Shape;3766;g30c68b574f2_1_2125"/>
          <p:cNvSpPr txBox="1"/>
          <p:nvPr>
            <p:ph idx="3" type="body"/>
          </p:nvPr>
        </p:nvSpPr>
        <p:spPr>
          <a:xfrm>
            <a:off x="7527408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7" name="Google Shape;3767;g30c68b574f2_1_2125"/>
          <p:cNvSpPr/>
          <p:nvPr/>
        </p:nvSpPr>
        <p:spPr>
          <a:xfrm>
            <a:off x="3703619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8" name="Google Shape;3768;g30c68b574f2_1_2125"/>
          <p:cNvSpPr txBox="1"/>
          <p:nvPr>
            <p:ph idx="4" type="body"/>
          </p:nvPr>
        </p:nvSpPr>
        <p:spPr>
          <a:xfrm>
            <a:off x="4275054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9" name="Google Shape;3769;g30c68b574f2_1_2125"/>
          <p:cNvSpPr txBox="1"/>
          <p:nvPr>
            <p:ph idx="5" type="body"/>
          </p:nvPr>
        </p:nvSpPr>
        <p:spPr>
          <a:xfrm>
            <a:off x="4275054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0" name="Google Shape;3770;g30c68b574f2_1_2125"/>
          <p:cNvSpPr/>
          <p:nvPr/>
        </p:nvSpPr>
        <p:spPr>
          <a:xfrm>
            <a:off x="504818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1" name="Google Shape;3771;g30c68b574f2_1_2125"/>
          <p:cNvSpPr txBox="1"/>
          <p:nvPr>
            <p:ph idx="6" type="body"/>
          </p:nvPr>
        </p:nvSpPr>
        <p:spPr>
          <a:xfrm>
            <a:off x="1076253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2" name="Google Shape;3772;g30c68b574f2_1_2125"/>
          <p:cNvSpPr txBox="1"/>
          <p:nvPr>
            <p:ph idx="7" type="body"/>
          </p:nvPr>
        </p:nvSpPr>
        <p:spPr>
          <a:xfrm>
            <a:off x="1076253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3" name="Google Shape;3773;g30c68b574f2_1_2125"/>
          <p:cNvSpPr/>
          <p:nvPr>
            <p:ph idx="8" type="body"/>
          </p:nvPr>
        </p:nvSpPr>
        <p:spPr>
          <a:xfrm>
            <a:off x="516327" y="5139327"/>
            <a:ext cx="10003800" cy="792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4" name="Google Shape;3774;g30c68b574f2_1_2125"/>
          <p:cNvSpPr/>
          <p:nvPr/>
        </p:nvSpPr>
        <p:spPr>
          <a:xfrm rot="10800000">
            <a:off x="5246734" y="4687326"/>
            <a:ext cx="543000" cy="290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3775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Google Shape;3776;g30c68b574f2_1_213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7" name="Google Shape;3777;g30c68b574f2_1_2138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3778" name="Google Shape;3778;g30c68b574f2_1_2138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{7B9E9832-5B13-4719-A82B-970F03D9932F}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3779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g30c68b574f2_1_21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1" name="Google Shape;3781;g30c68b574f2_1_2142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3782" name="Google Shape;3782;g30c68b574f2_1_2142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{7B9E9832-5B13-4719-A82B-970F03D9932F}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3783" name="Shape 3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4" name="Google Shape;3784;g30c68b574f2_1_214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5" name="Google Shape;3785;g30c68b574f2_1_2146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3786" name="Google Shape;3786;g30c68b574f2_1_2146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{7B9E9832-5B13-4719-A82B-970F03D9932F}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3787" name="Shape 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8" name="Google Shape;3788;g30c68b574f2_1_2150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{7B9E9832-5B13-4719-A82B-970F03D9932F}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3789" name="Google Shape;3789;g30c68b574f2_1_215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0" name="Google Shape;3790;g30c68b574f2_1_2150"/>
          <p:cNvSpPr txBox="1"/>
          <p:nvPr>
            <p:ph idx="2" type="body"/>
          </p:nvPr>
        </p:nvSpPr>
        <p:spPr>
          <a:xfrm>
            <a:off x="675510" y="10578983"/>
            <a:ext cx="1407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1" name="Google Shape;3791;g30c68b574f2_1_2150"/>
          <p:cNvSpPr txBox="1"/>
          <p:nvPr>
            <p:ph idx="3" type="body"/>
          </p:nvPr>
        </p:nvSpPr>
        <p:spPr>
          <a:xfrm>
            <a:off x="675510" y="10872404"/>
            <a:ext cx="14073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2" name="Google Shape;3792;g30c68b574f2_1_2150"/>
          <p:cNvSpPr txBox="1"/>
          <p:nvPr>
            <p:ph idx="4" type="body"/>
          </p:nvPr>
        </p:nvSpPr>
        <p:spPr>
          <a:xfrm>
            <a:off x="2705095" y="10578983"/>
            <a:ext cx="74952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3" name="Google Shape;3793;g30c68b574f2_1_2150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3794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5" name="Google Shape;3795;g30c68b574f2_1_2157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{7B9E9832-5B13-4719-A82B-970F03D9932F}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3796" name="Google Shape;3796;g30c68b574f2_1_215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7" name="Google Shape;3797;g30c68b574f2_1_2157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3798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" name="Google Shape;3799;g30c68b574f2_1_216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0" name="Google Shape;3800;g30c68b574f2_1_2161"/>
          <p:cNvSpPr/>
          <p:nvPr>
            <p:ph idx="2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1" name="Google Shape;3801;g30c68b574f2_1_2161"/>
          <p:cNvSpPr/>
          <p:nvPr>
            <p:ph idx="3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2" name="Google Shape;3802;g30c68b574f2_1_2161"/>
          <p:cNvSpPr/>
          <p:nvPr>
            <p:ph idx="4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3" name="Google Shape;3803;g30c68b574f2_1_2161"/>
          <p:cNvSpPr/>
          <p:nvPr>
            <p:ph idx="5" type="body"/>
          </p:nvPr>
        </p:nvSpPr>
        <p:spPr>
          <a:xfrm>
            <a:off x="2817867" y="1627224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4" name="Google Shape;3804;g30c68b574f2_1_2161"/>
          <p:cNvSpPr/>
          <p:nvPr>
            <p:ph idx="6" type="body"/>
          </p:nvPr>
        </p:nvSpPr>
        <p:spPr>
          <a:xfrm>
            <a:off x="2817867" y="3150121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5" name="Google Shape;3805;g30c68b574f2_1_2161"/>
          <p:cNvSpPr/>
          <p:nvPr>
            <p:ph idx="7" type="body"/>
          </p:nvPr>
        </p:nvSpPr>
        <p:spPr>
          <a:xfrm>
            <a:off x="2817868" y="4673019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6" name="Google Shape;3806;g30c68b574f2_1_2161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3807" name="Shape 3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8" name="Google Shape;3808;g30c68b574f2_1_217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9" name="Google Shape;3809;g30c68b574f2_1_2170"/>
          <p:cNvSpPr/>
          <p:nvPr>
            <p:ph idx="2" type="body"/>
          </p:nvPr>
        </p:nvSpPr>
        <p:spPr>
          <a:xfrm>
            <a:off x="7374495" y="1627224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0" name="Google Shape;3810;g30c68b574f2_1_2170"/>
          <p:cNvSpPr/>
          <p:nvPr>
            <p:ph idx="3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1" name="Google Shape;3811;g30c68b574f2_1_2170"/>
          <p:cNvSpPr/>
          <p:nvPr>
            <p:ph idx="4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2" name="Google Shape;3812;g30c68b574f2_1_2170"/>
          <p:cNvSpPr/>
          <p:nvPr>
            <p:ph idx="5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3" name="Google Shape;3813;g30c68b574f2_1_2170"/>
          <p:cNvSpPr/>
          <p:nvPr>
            <p:ph idx="6" type="body"/>
          </p:nvPr>
        </p:nvSpPr>
        <p:spPr>
          <a:xfrm>
            <a:off x="2817867" y="1627224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4" name="Google Shape;3814;g30c68b574f2_1_2170"/>
          <p:cNvSpPr/>
          <p:nvPr>
            <p:ph idx="7" type="body"/>
          </p:nvPr>
        </p:nvSpPr>
        <p:spPr>
          <a:xfrm>
            <a:off x="7374495" y="3150121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5" name="Google Shape;3815;g30c68b574f2_1_2170"/>
          <p:cNvSpPr/>
          <p:nvPr>
            <p:ph idx="8" type="body"/>
          </p:nvPr>
        </p:nvSpPr>
        <p:spPr>
          <a:xfrm>
            <a:off x="2817867" y="3150121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6" name="Google Shape;3816;g30c68b574f2_1_2170"/>
          <p:cNvSpPr/>
          <p:nvPr>
            <p:ph idx="9" type="body"/>
          </p:nvPr>
        </p:nvSpPr>
        <p:spPr>
          <a:xfrm>
            <a:off x="7374495" y="4673019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7" name="Google Shape;3817;g30c68b574f2_1_2170"/>
          <p:cNvSpPr/>
          <p:nvPr>
            <p:ph idx="13" type="body"/>
          </p:nvPr>
        </p:nvSpPr>
        <p:spPr>
          <a:xfrm>
            <a:off x="2817867" y="4673019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8" name="Google Shape;3818;g30c68b574f2_1_2170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3819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g30c68b574f2_1_218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1" name="Google Shape;3821;g30c68b574f2_1_2182"/>
          <p:cNvSpPr/>
          <p:nvPr>
            <p:ph idx="2" type="body"/>
          </p:nvPr>
        </p:nvSpPr>
        <p:spPr>
          <a:xfrm>
            <a:off x="517790" y="1627224"/>
            <a:ext cx="2024400" cy="598200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2" name="Google Shape;3822;g30c68b574f2_1_2182"/>
          <p:cNvSpPr/>
          <p:nvPr>
            <p:ph idx="3" type="body"/>
          </p:nvPr>
        </p:nvSpPr>
        <p:spPr>
          <a:xfrm>
            <a:off x="2808814" y="162722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3" name="Google Shape;3823;g30c68b574f2_1_2182"/>
          <p:cNvSpPr/>
          <p:nvPr>
            <p:ph idx="4" type="body"/>
          </p:nvPr>
        </p:nvSpPr>
        <p:spPr>
          <a:xfrm>
            <a:off x="517790" y="4350991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4" name="Google Shape;3824;g30c68b574f2_1_2182"/>
          <p:cNvSpPr/>
          <p:nvPr>
            <p:ph idx="5" type="body"/>
          </p:nvPr>
        </p:nvSpPr>
        <p:spPr>
          <a:xfrm>
            <a:off x="517790" y="2511894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5" name="Google Shape;3825;g30c68b574f2_1_2182"/>
          <p:cNvSpPr txBox="1"/>
          <p:nvPr>
            <p:ph idx="6" type="body"/>
          </p:nvPr>
        </p:nvSpPr>
        <p:spPr>
          <a:xfrm>
            <a:off x="8422788" y="1596195"/>
            <a:ext cx="3281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6" name="Google Shape;3826;g30c68b574f2_1_2182"/>
          <p:cNvSpPr txBox="1"/>
          <p:nvPr>
            <p:ph idx="7" type="body"/>
          </p:nvPr>
        </p:nvSpPr>
        <p:spPr>
          <a:xfrm>
            <a:off x="8422788" y="2884284"/>
            <a:ext cx="328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7" name="Google Shape;3827;g30c68b574f2_1_2182"/>
          <p:cNvSpPr/>
          <p:nvPr>
            <p:ph idx="8" type="body"/>
          </p:nvPr>
        </p:nvSpPr>
        <p:spPr>
          <a:xfrm>
            <a:off x="2808814" y="2776251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8" name="Google Shape;3828;g30c68b574f2_1_2182"/>
          <p:cNvSpPr/>
          <p:nvPr>
            <p:ph idx="9" type="body"/>
          </p:nvPr>
        </p:nvSpPr>
        <p:spPr>
          <a:xfrm>
            <a:off x="2808814" y="3925278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9" name="Google Shape;3829;g30c68b574f2_1_2182"/>
          <p:cNvSpPr/>
          <p:nvPr>
            <p:ph idx="13" type="body"/>
          </p:nvPr>
        </p:nvSpPr>
        <p:spPr>
          <a:xfrm>
            <a:off x="2808814" y="507430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0" name="Google Shape;3830;g30c68b574f2_1_2182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3831" name="Shape 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2" name="Google Shape;3832;g30c68b574f2_1_21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3" name="Google Shape;3833;g30c68b574f2_1_2194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4" name="Google Shape;3834;g30c68b574f2_1_2194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5" name="Google Shape;3835;g30c68b574f2_1_2194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6" name="Google Shape;3836;g30c68b574f2_1_2194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7" name="Google Shape;3837;g30c68b574f2_1_2194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8" name="Google Shape;3838;g30c68b574f2_1_2194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9" name="Google Shape;3839;g30c68b574f2_1_2194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0" name="Google Shape;3840;g30c68b574f2_1_2194"/>
          <p:cNvSpPr/>
          <p:nvPr/>
        </p:nvSpPr>
        <p:spPr>
          <a:xfrm>
            <a:off x="2593974" y="2714775"/>
            <a:ext cx="119759" cy="216433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1" name="Google Shape;3841;g30c68b574f2_1_2194"/>
          <p:cNvSpPr/>
          <p:nvPr/>
        </p:nvSpPr>
        <p:spPr>
          <a:xfrm>
            <a:off x="4784724" y="22264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2" name="Google Shape;3842;g30c68b574f2_1_2194"/>
          <p:cNvSpPr/>
          <p:nvPr/>
        </p:nvSpPr>
        <p:spPr>
          <a:xfrm>
            <a:off x="4784724" y="43727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3" name="Google Shape;3843;g30c68b574f2_1_2194"/>
          <p:cNvSpPr txBox="1"/>
          <p:nvPr>
            <p:ph idx="9" type="body"/>
          </p:nvPr>
        </p:nvSpPr>
        <p:spPr>
          <a:xfrm>
            <a:off x="7018808" y="2080757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4" name="Google Shape;3844;g30c68b574f2_1_2194"/>
          <p:cNvSpPr txBox="1"/>
          <p:nvPr>
            <p:ph idx="13" type="body"/>
          </p:nvPr>
        </p:nvSpPr>
        <p:spPr>
          <a:xfrm>
            <a:off x="7018808" y="3040424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5" name="Google Shape;3845;g30c68b574f2_1_2194"/>
          <p:cNvSpPr txBox="1"/>
          <p:nvPr>
            <p:ph idx="14" type="body"/>
          </p:nvPr>
        </p:nvSpPr>
        <p:spPr>
          <a:xfrm>
            <a:off x="7018808" y="4217375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6" name="Google Shape;3846;g30c68b574f2_1_2194"/>
          <p:cNvSpPr txBox="1"/>
          <p:nvPr>
            <p:ph idx="15" type="body"/>
          </p:nvPr>
        </p:nvSpPr>
        <p:spPr>
          <a:xfrm>
            <a:off x="7018808" y="5177042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7" name="Google Shape;3847;g30c68b574f2_1_2194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fc6898bfeb_0_290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2" name="Google Shape;622;g2fc6898bfeb_0_2907"/>
          <p:cNvSpPr/>
          <p:nvPr/>
        </p:nvSpPr>
        <p:spPr>
          <a:xfrm>
            <a:off x="513850" y="1639598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g2fc6898bfeb_0_2907"/>
          <p:cNvSpPr/>
          <p:nvPr/>
        </p:nvSpPr>
        <p:spPr>
          <a:xfrm>
            <a:off x="876969" y="1894339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g2fc6898bfeb_0_2907"/>
          <p:cNvSpPr/>
          <p:nvPr>
            <p:ph idx="2" type="body"/>
          </p:nvPr>
        </p:nvSpPr>
        <p:spPr>
          <a:xfrm>
            <a:off x="1664316" y="1639598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5" name="Google Shape;625;g2fc6898bfeb_0_2907"/>
          <p:cNvSpPr/>
          <p:nvPr/>
        </p:nvSpPr>
        <p:spPr>
          <a:xfrm>
            <a:off x="513850" y="2543015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g2fc6898bfeb_0_2907"/>
          <p:cNvSpPr/>
          <p:nvPr/>
        </p:nvSpPr>
        <p:spPr>
          <a:xfrm>
            <a:off x="876969" y="2792001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g2fc6898bfeb_0_2907"/>
          <p:cNvSpPr/>
          <p:nvPr>
            <p:ph idx="3" type="body"/>
          </p:nvPr>
        </p:nvSpPr>
        <p:spPr>
          <a:xfrm>
            <a:off x="1664316" y="2541035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g2fc6898bfeb_0_2907"/>
          <p:cNvSpPr/>
          <p:nvPr/>
        </p:nvSpPr>
        <p:spPr>
          <a:xfrm>
            <a:off x="513850" y="3446432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g2fc6898bfeb_0_2907"/>
          <p:cNvSpPr/>
          <p:nvPr/>
        </p:nvSpPr>
        <p:spPr>
          <a:xfrm>
            <a:off x="876969" y="3686753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g2fc6898bfeb_0_2907"/>
          <p:cNvSpPr/>
          <p:nvPr>
            <p:ph idx="4" type="body"/>
          </p:nvPr>
        </p:nvSpPr>
        <p:spPr>
          <a:xfrm>
            <a:off x="1664316" y="3442472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1" name="Google Shape;631;g2fc6898bfeb_0_2907"/>
          <p:cNvSpPr/>
          <p:nvPr/>
        </p:nvSpPr>
        <p:spPr>
          <a:xfrm>
            <a:off x="513850" y="4349849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g2fc6898bfeb_0_2907"/>
          <p:cNvSpPr/>
          <p:nvPr/>
        </p:nvSpPr>
        <p:spPr>
          <a:xfrm>
            <a:off x="876969" y="4589508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fc6898bfeb_0_2907"/>
          <p:cNvSpPr/>
          <p:nvPr>
            <p:ph idx="5" type="body"/>
          </p:nvPr>
        </p:nvSpPr>
        <p:spPr>
          <a:xfrm>
            <a:off x="1664316" y="4343909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4" name="Google Shape;634;g2fc6898bfeb_0_2907"/>
          <p:cNvSpPr/>
          <p:nvPr/>
        </p:nvSpPr>
        <p:spPr>
          <a:xfrm>
            <a:off x="513850" y="5253267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g2fc6898bfeb_0_2907"/>
          <p:cNvSpPr/>
          <p:nvPr/>
        </p:nvSpPr>
        <p:spPr>
          <a:xfrm>
            <a:off x="876969" y="5483210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g2fc6898bfeb_0_2907"/>
          <p:cNvSpPr/>
          <p:nvPr>
            <p:ph idx="6" type="body"/>
          </p:nvPr>
        </p:nvSpPr>
        <p:spPr>
          <a:xfrm>
            <a:off x="1664316" y="5245347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7" name="Google Shape;637;g2fc6898bfeb_0_2907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3848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g30c68b574f2_1_221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0" name="Google Shape;3850;g30c68b574f2_1_2211"/>
          <p:cNvSpPr/>
          <p:nvPr/>
        </p:nvSpPr>
        <p:spPr>
          <a:xfrm>
            <a:off x="5645437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1" name="Google Shape;3851;g30c68b574f2_1_2211"/>
          <p:cNvSpPr/>
          <p:nvPr/>
        </p:nvSpPr>
        <p:spPr>
          <a:xfrm>
            <a:off x="504818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2" name="Google Shape;3852;g30c68b574f2_1_2211"/>
          <p:cNvSpPr txBox="1"/>
          <p:nvPr>
            <p:ph idx="2" type="body"/>
          </p:nvPr>
        </p:nvSpPr>
        <p:spPr>
          <a:xfrm>
            <a:off x="506994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3" name="Google Shape;3853;g30c68b574f2_1_2211"/>
          <p:cNvSpPr txBox="1"/>
          <p:nvPr>
            <p:ph idx="3" type="body"/>
          </p:nvPr>
        </p:nvSpPr>
        <p:spPr>
          <a:xfrm>
            <a:off x="506995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4" name="Google Shape;3854;g30c68b574f2_1_2211"/>
          <p:cNvSpPr txBox="1"/>
          <p:nvPr>
            <p:ph idx="4" type="body"/>
          </p:nvPr>
        </p:nvSpPr>
        <p:spPr>
          <a:xfrm>
            <a:off x="5623116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5" name="Google Shape;3855;g30c68b574f2_1_2211"/>
          <p:cNvSpPr txBox="1"/>
          <p:nvPr>
            <p:ph idx="5" type="body"/>
          </p:nvPr>
        </p:nvSpPr>
        <p:spPr>
          <a:xfrm>
            <a:off x="5623117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6" name="Google Shape;3856;g30c68b574f2_1_2211"/>
          <p:cNvSpPr/>
          <p:nvPr>
            <p:ph idx="6" type="chart"/>
          </p:nvPr>
        </p:nvSpPr>
        <p:spPr>
          <a:xfrm>
            <a:off x="667442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7" name="Google Shape;3857;g30c68b574f2_1_2211"/>
          <p:cNvSpPr/>
          <p:nvPr>
            <p:ph idx="7" type="chart"/>
          </p:nvPr>
        </p:nvSpPr>
        <p:spPr>
          <a:xfrm>
            <a:off x="5808061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3858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Google Shape;3859;g30c68b574f2_1_2221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0" name="Google Shape;3860;g30c68b574f2_1_222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1" name="Google Shape;3861;g30c68b574f2_1_2221"/>
          <p:cNvSpPr txBox="1"/>
          <p:nvPr>
            <p:ph idx="2" type="body"/>
          </p:nvPr>
        </p:nvSpPr>
        <p:spPr>
          <a:xfrm>
            <a:off x="803605" y="1790907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2" name="Google Shape;3862;g30c68b574f2_1_2221"/>
          <p:cNvSpPr txBox="1"/>
          <p:nvPr>
            <p:ph idx="3" type="body"/>
          </p:nvPr>
        </p:nvSpPr>
        <p:spPr>
          <a:xfrm>
            <a:off x="803605" y="2393580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3" name="Google Shape;3863;g30c68b574f2_1_2221"/>
          <p:cNvSpPr txBox="1"/>
          <p:nvPr>
            <p:ph idx="4" type="body"/>
          </p:nvPr>
        </p:nvSpPr>
        <p:spPr>
          <a:xfrm>
            <a:off x="803605" y="3277225"/>
            <a:ext cx="461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4" name="Google Shape;3864;g30c68b574f2_1_2221"/>
          <p:cNvSpPr txBox="1"/>
          <p:nvPr>
            <p:ph idx="5" type="body"/>
          </p:nvPr>
        </p:nvSpPr>
        <p:spPr>
          <a:xfrm>
            <a:off x="803605" y="3905499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5" name="Google Shape;3865;g30c68b574f2_1_2221"/>
          <p:cNvSpPr/>
          <p:nvPr>
            <p:ph idx="6" type="chart"/>
          </p:nvPr>
        </p:nvSpPr>
        <p:spPr>
          <a:xfrm>
            <a:off x="5720029" y="1516587"/>
            <a:ext cx="45405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3866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g30c68b574f2_1_222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8" name="Google Shape;3868;g30c68b574f2_1_2229"/>
          <p:cNvSpPr txBox="1"/>
          <p:nvPr>
            <p:ph idx="2" type="body"/>
          </p:nvPr>
        </p:nvSpPr>
        <p:spPr>
          <a:xfrm>
            <a:off x="621050" y="3434653"/>
            <a:ext cx="435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9" name="Google Shape;3869;g30c68b574f2_1_2229"/>
          <p:cNvSpPr txBox="1"/>
          <p:nvPr>
            <p:ph idx="3" type="body"/>
          </p:nvPr>
        </p:nvSpPr>
        <p:spPr>
          <a:xfrm>
            <a:off x="621050" y="2640404"/>
            <a:ext cx="4357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0" name="Google Shape;3870;g30c68b574f2_1_2229"/>
          <p:cNvSpPr txBox="1"/>
          <p:nvPr>
            <p:ph idx="4" type="body"/>
          </p:nvPr>
        </p:nvSpPr>
        <p:spPr>
          <a:xfrm>
            <a:off x="621050" y="4255029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871" name="Google Shape;3871;g30c68b574f2_1_2229"/>
          <p:cNvCxnSpPr/>
          <p:nvPr/>
        </p:nvCxnSpPr>
        <p:spPr>
          <a:xfrm>
            <a:off x="704896" y="4072814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72" name="Google Shape;3872;g30c68b574f2_1_2229"/>
          <p:cNvSpPr/>
          <p:nvPr>
            <p:ph idx="5" type="body"/>
          </p:nvPr>
        </p:nvSpPr>
        <p:spPr>
          <a:xfrm>
            <a:off x="523921" y="19009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3" name="Google Shape;3873;g30c68b574f2_1_2229"/>
          <p:cNvSpPr/>
          <p:nvPr/>
        </p:nvSpPr>
        <p:spPr>
          <a:xfrm>
            <a:off x="5080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4" name="Google Shape;3874;g30c68b574f2_1_2229"/>
          <p:cNvSpPr/>
          <p:nvPr>
            <p:ph idx="6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3875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Google Shape;3876;g30c68b574f2_1_2238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7" name="Google Shape;3877;g30c68b574f2_1_223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8" name="Google Shape;3878;g30c68b574f2_1_2238"/>
          <p:cNvSpPr txBox="1"/>
          <p:nvPr>
            <p:ph idx="2" type="body"/>
          </p:nvPr>
        </p:nvSpPr>
        <p:spPr>
          <a:xfrm>
            <a:off x="6116319" y="1263185"/>
            <a:ext cx="5557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9" name="Google Shape;3879;g30c68b574f2_1_2238"/>
          <p:cNvSpPr/>
          <p:nvPr>
            <p:ph idx="3" type="chart"/>
          </p:nvPr>
        </p:nvSpPr>
        <p:spPr>
          <a:xfrm>
            <a:off x="794728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0" name="Google Shape;3880;g30c68b574f2_1_2238"/>
          <p:cNvSpPr txBox="1"/>
          <p:nvPr>
            <p:ph idx="4" type="body"/>
          </p:nvPr>
        </p:nvSpPr>
        <p:spPr>
          <a:xfrm>
            <a:off x="6116321" y="2048221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1" name="Google Shape;3881;g30c68b574f2_1_2238"/>
          <p:cNvSpPr txBox="1"/>
          <p:nvPr>
            <p:ph idx="5" type="body"/>
          </p:nvPr>
        </p:nvSpPr>
        <p:spPr>
          <a:xfrm>
            <a:off x="6960093" y="2132627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2" name="Google Shape;3882;g30c68b574f2_1_2238"/>
          <p:cNvSpPr txBox="1"/>
          <p:nvPr>
            <p:ph idx="6" type="body"/>
          </p:nvPr>
        </p:nvSpPr>
        <p:spPr>
          <a:xfrm>
            <a:off x="6116319" y="251235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3" name="Google Shape;3883;g30c68b574f2_1_2238"/>
          <p:cNvSpPr txBox="1"/>
          <p:nvPr>
            <p:ph idx="7" type="body"/>
          </p:nvPr>
        </p:nvSpPr>
        <p:spPr>
          <a:xfrm>
            <a:off x="6116321" y="3072298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4" name="Google Shape;3884;g30c68b574f2_1_2238"/>
          <p:cNvSpPr txBox="1"/>
          <p:nvPr>
            <p:ph idx="8" type="body"/>
          </p:nvPr>
        </p:nvSpPr>
        <p:spPr>
          <a:xfrm>
            <a:off x="6960093" y="3156704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5" name="Google Shape;3885;g30c68b574f2_1_2238"/>
          <p:cNvSpPr txBox="1"/>
          <p:nvPr>
            <p:ph idx="9" type="body"/>
          </p:nvPr>
        </p:nvSpPr>
        <p:spPr>
          <a:xfrm>
            <a:off x="6116319" y="353643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6" name="Google Shape;3886;g30c68b574f2_1_2238"/>
          <p:cNvSpPr txBox="1"/>
          <p:nvPr>
            <p:ph idx="13" type="body"/>
          </p:nvPr>
        </p:nvSpPr>
        <p:spPr>
          <a:xfrm>
            <a:off x="6116321" y="4106793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7" name="Google Shape;3887;g30c68b574f2_1_2238"/>
          <p:cNvSpPr txBox="1"/>
          <p:nvPr>
            <p:ph idx="14" type="body"/>
          </p:nvPr>
        </p:nvSpPr>
        <p:spPr>
          <a:xfrm>
            <a:off x="6960093" y="4191199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8" name="Google Shape;3888;g30c68b574f2_1_2238"/>
          <p:cNvSpPr txBox="1"/>
          <p:nvPr>
            <p:ph idx="15" type="body"/>
          </p:nvPr>
        </p:nvSpPr>
        <p:spPr>
          <a:xfrm>
            <a:off x="6116319" y="457092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9" name="Google Shape;3889;g30c68b574f2_1_2238"/>
          <p:cNvSpPr txBox="1"/>
          <p:nvPr>
            <p:ph idx="16" type="body"/>
          </p:nvPr>
        </p:nvSpPr>
        <p:spPr>
          <a:xfrm>
            <a:off x="6116321" y="5130432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0" name="Google Shape;3890;g30c68b574f2_1_2238"/>
          <p:cNvSpPr txBox="1"/>
          <p:nvPr>
            <p:ph idx="17" type="body"/>
          </p:nvPr>
        </p:nvSpPr>
        <p:spPr>
          <a:xfrm>
            <a:off x="6960093" y="5214838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1" name="Google Shape;3891;g30c68b574f2_1_2238"/>
          <p:cNvSpPr txBox="1"/>
          <p:nvPr>
            <p:ph idx="18" type="body"/>
          </p:nvPr>
        </p:nvSpPr>
        <p:spPr>
          <a:xfrm>
            <a:off x="6116319" y="5594567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g30c68b574f2_1_225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4" name="Google Shape;3894;g30c68b574f2_1_2255"/>
          <p:cNvSpPr/>
          <p:nvPr/>
        </p:nvSpPr>
        <p:spPr>
          <a:xfrm>
            <a:off x="504818" y="1666236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5" name="Google Shape;3895;g30c68b574f2_1_2255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6" name="Google Shape;3896;g30c68b574f2_1_2255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7" name="Google Shape;3897;g30c68b574f2_1_2255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8" name="Google Shape;3898;g30c68b574f2_1_2255"/>
          <p:cNvSpPr txBox="1"/>
          <p:nvPr>
            <p:ph idx="2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9" name="Google Shape;3899;g30c68b574f2_1_2255"/>
          <p:cNvSpPr txBox="1"/>
          <p:nvPr>
            <p:ph idx="3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0" name="Google Shape;3900;g30c68b574f2_1_2255"/>
          <p:cNvSpPr txBox="1"/>
          <p:nvPr>
            <p:ph idx="4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1" name="Google Shape;3901;g30c68b574f2_1_2255"/>
          <p:cNvSpPr txBox="1"/>
          <p:nvPr>
            <p:ph idx="5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2" name="Google Shape;3902;g30c68b574f2_1_2255"/>
          <p:cNvSpPr txBox="1"/>
          <p:nvPr>
            <p:ph idx="6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3" name="Google Shape;3903;g30c68b574f2_1_2255"/>
          <p:cNvSpPr txBox="1"/>
          <p:nvPr>
            <p:ph idx="7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4" name="Google Shape;3904;g30c68b574f2_1_2255"/>
          <p:cNvSpPr/>
          <p:nvPr>
            <p:ph idx="8" type="chart"/>
          </p:nvPr>
        </p:nvSpPr>
        <p:spPr>
          <a:xfrm>
            <a:off x="693283" y="1839181"/>
            <a:ext cx="4498500" cy="3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5" name="Google Shape;3905;g30c68b574f2_1_2255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3906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Google Shape;3907;g30c68b574f2_1_2269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8" name="Google Shape;3908;g30c68b574f2_1_226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9" name="Google Shape;3909;g30c68b574f2_1_2269"/>
          <p:cNvSpPr/>
          <p:nvPr/>
        </p:nvSpPr>
        <p:spPr>
          <a:xfrm>
            <a:off x="6228089" y="981075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0" name="Google Shape;3910;g30c68b574f2_1_2269"/>
          <p:cNvSpPr txBox="1"/>
          <p:nvPr>
            <p:ph idx="2" type="body"/>
          </p:nvPr>
        </p:nvSpPr>
        <p:spPr>
          <a:xfrm>
            <a:off x="6394449" y="1929095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1" name="Google Shape;3911;g30c68b574f2_1_2269"/>
          <p:cNvSpPr txBox="1"/>
          <p:nvPr>
            <p:ph idx="3" type="body"/>
          </p:nvPr>
        </p:nvSpPr>
        <p:spPr>
          <a:xfrm>
            <a:off x="6394449" y="150681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2" name="Google Shape;3912;g30c68b574f2_1_2269"/>
          <p:cNvSpPr txBox="1"/>
          <p:nvPr>
            <p:ph idx="4" type="body"/>
          </p:nvPr>
        </p:nvSpPr>
        <p:spPr>
          <a:xfrm>
            <a:off x="6394449" y="120536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3" name="Google Shape;3913;g30c68b574f2_1_2269"/>
          <p:cNvSpPr/>
          <p:nvPr/>
        </p:nvSpPr>
        <p:spPr>
          <a:xfrm>
            <a:off x="6228089" y="3546986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4" name="Google Shape;3914;g30c68b574f2_1_2269"/>
          <p:cNvSpPr txBox="1"/>
          <p:nvPr>
            <p:ph idx="5" type="body"/>
          </p:nvPr>
        </p:nvSpPr>
        <p:spPr>
          <a:xfrm>
            <a:off x="6394449" y="4495006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5" name="Google Shape;3915;g30c68b574f2_1_2269"/>
          <p:cNvSpPr txBox="1"/>
          <p:nvPr>
            <p:ph idx="6" type="body"/>
          </p:nvPr>
        </p:nvSpPr>
        <p:spPr>
          <a:xfrm>
            <a:off x="6394449" y="4072727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6" name="Google Shape;3916;g30c68b574f2_1_2269"/>
          <p:cNvSpPr txBox="1"/>
          <p:nvPr>
            <p:ph idx="7" type="body"/>
          </p:nvPr>
        </p:nvSpPr>
        <p:spPr>
          <a:xfrm>
            <a:off x="6394449" y="3771278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7" name="Google Shape;3917;g30c68b574f2_1_2269"/>
          <p:cNvSpPr/>
          <p:nvPr>
            <p:ph idx="8" type="chart"/>
          </p:nvPr>
        </p:nvSpPr>
        <p:spPr>
          <a:xfrm>
            <a:off x="752072" y="1203784"/>
            <a:ext cx="4945200" cy="4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8" name="Google Shape;3918;g30c68b574f2_1_2269"/>
          <p:cNvSpPr txBox="1"/>
          <p:nvPr>
            <p:ph idx="9" type="body"/>
          </p:nvPr>
        </p:nvSpPr>
        <p:spPr>
          <a:xfrm>
            <a:off x="6394449" y="2562716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9" name="Google Shape;3919;g30c68b574f2_1_2269"/>
          <p:cNvSpPr txBox="1"/>
          <p:nvPr>
            <p:ph idx="13" type="body"/>
          </p:nvPr>
        </p:nvSpPr>
        <p:spPr>
          <a:xfrm>
            <a:off x="6394449" y="5110445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3920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Google Shape;3921;g30c68b574f2_1_228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2" name="Google Shape;3922;g30c68b574f2_1_2283"/>
          <p:cNvSpPr/>
          <p:nvPr/>
        </p:nvSpPr>
        <p:spPr>
          <a:xfrm>
            <a:off x="5080000" y="962772"/>
            <a:ext cx="5453400" cy="49707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3" name="Google Shape;3923;g30c68b574f2_1_2283"/>
          <p:cNvSpPr/>
          <p:nvPr>
            <p:ph idx="2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4" name="Google Shape;3924;g30c68b574f2_1_2283"/>
          <p:cNvSpPr txBox="1"/>
          <p:nvPr>
            <p:ph idx="3" type="body"/>
          </p:nvPr>
        </p:nvSpPr>
        <p:spPr>
          <a:xfrm>
            <a:off x="417525" y="1739384"/>
            <a:ext cx="4449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5" name="Google Shape;3925;g30c68b574f2_1_2283"/>
          <p:cNvSpPr txBox="1"/>
          <p:nvPr>
            <p:ph idx="4" type="body"/>
          </p:nvPr>
        </p:nvSpPr>
        <p:spPr>
          <a:xfrm>
            <a:off x="417525" y="263457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6" name="Google Shape;3926;g30c68b574f2_1_2283"/>
          <p:cNvSpPr txBox="1"/>
          <p:nvPr>
            <p:ph idx="5" type="body"/>
          </p:nvPr>
        </p:nvSpPr>
        <p:spPr>
          <a:xfrm>
            <a:off x="417525" y="233312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7" name="Google Shape;3927;g30c68b574f2_1_2283"/>
          <p:cNvSpPr txBox="1"/>
          <p:nvPr>
            <p:ph idx="6" type="body"/>
          </p:nvPr>
        </p:nvSpPr>
        <p:spPr>
          <a:xfrm>
            <a:off x="417525" y="4242294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8" name="Google Shape;3928;g30c68b574f2_1_2283"/>
          <p:cNvSpPr txBox="1"/>
          <p:nvPr>
            <p:ph idx="7" type="body"/>
          </p:nvPr>
        </p:nvSpPr>
        <p:spPr>
          <a:xfrm>
            <a:off x="417525" y="3940845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9" name="Google Shape;3929;g30c68b574f2_1_2283"/>
          <p:cNvSpPr txBox="1"/>
          <p:nvPr>
            <p:ph idx="8" type="body"/>
          </p:nvPr>
        </p:nvSpPr>
        <p:spPr>
          <a:xfrm>
            <a:off x="417525" y="3088183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930" name="Google Shape;3930;g30c68b574f2_1_2283"/>
          <p:cNvCxnSpPr/>
          <p:nvPr/>
        </p:nvCxnSpPr>
        <p:spPr>
          <a:xfrm>
            <a:off x="501696" y="3757950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31" name="Google Shape;3931;g30c68b574f2_1_2283"/>
          <p:cNvSpPr txBox="1"/>
          <p:nvPr>
            <p:ph idx="9" type="body"/>
          </p:nvPr>
        </p:nvSpPr>
        <p:spPr>
          <a:xfrm>
            <a:off x="417525" y="4686162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3932" name="Shape 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3" name="Google Shape;3933;g30c68b574f2_1_22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934" name="Google Shape;3934;g30c68b574f2_1_2295"/>
          <p:cNvCxnSpPr/>
          <p:nvPr/>
        </p:nvCxnSpPr>
        <p:spPr>
          <a:xfrm>
            <a:off x="1991360" y="1656080"/>
            <a:ext cx="0" cy="424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35" name="Google Shape;3935;g30c68b574f2_1_2295"/>
          <p:cNvCxnSpPr/>
          <p:nvPr/>
        </p:nvCxnSpPr>
        <p:spPr>
          <a:xfrm rot="10800000">
            <a:off x="518020" y="5486400"/>
            <a:ext cx="1001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36" name="Google Shape;3936;g30c68b574f2_1_2295"/>
          <p:cNvCxnSpPr/>
          <p:nvPr/>
        </p:nvCxnSpPr>
        <p:spPr>
          <a:xfrm>
            <a:off x="2804160" y="1656080"/>
            <a:ext cx="0" cy="383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3937" name="Google Shape;3937;g30c68b574f2_1_2295"/>
          <p:cNvCxnSpPr/>
          <p:nvPr/>
        </p:nvCxnSpPr>
        <p:spPr>
          <a:xfrm rot="10800000">
            <a:off x="1991320" y="4851400"/>
            <a:ext cx="8544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3938" name="Google Shape;3938;g30c68b574f2_1_2295"/>
          <p:cNvCxnSpPr/>
          <p:nvPr/>
        </p:nvCxnSpPr>
        <p:spPr>
          <a:xfrm rot="10800000">
            <a:off x="2804020" y="1717040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39" name="Google Shape;3939;g30c68b574f2_1_2295"/>
          <p:cNvCxnSpPr/>
          <p:nvPr/>
        </p:nvCxnSpPr>
        <p:spPr>
          <a:xfrm rot="10800000">
            <a:off x="2804020" y="2343912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40" name="Google Shape;3940;g30c68b574f2_1_2295"/>
          <p:cNvCxnSpPr/>
          <p:nvPr/>
        </p:nvCxnSpPr>
        <p:spPr>
          <a:xfrm rot="10800000">
            <a:off x="2804020" y="2970784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41" name="Google Shape;3941;g30c68b574f2_1_2295"/>
          <p:cNvCxnSpPr/>
          <p:nvPr/>
        </p:nvCxnSpPr>
        <p:spPr>
          <a:xfrm rot="10800000">
            <a:off x="2804020" y="3597656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42" name="Google Shape;3942;g30c68b574f2_1_2295"/>
          <p:cNvCxnSpPr/>
          <p:nvPr/>
        </p:nvCxnSpPr>
        <p:spPr>
          <a:xfrm rot="10800000">
            <a:off x="2804020" y="4224528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943" name="Google Shape;3943;g30c68b574f2_1_2295"/>
          <p:cNvSpPr txBox="1"/>
          <p:nvPr>
            <p:ph idx="2" type="body"/>
          </p:nvPr>
        </p:nvSpPr>
        <p:spPr>
          <a:xfrm>
            <a:off x="417525" y="2950972"/>
            <a:ext cx="14622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4" name="Google Shape;3944;g30c68b574f2_1_2295"/>
          <p:cNvSpPr txBox="1"/>
          <p:nvPr>
            <p:ph idx="3" type="body"/>
          </p:nvPr>
        </p:nvSpPr>
        <p:spPr>
          <a:xfrm>
            <a:off x="1991361" y="5592573"/>
            <a:ext cx="8544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5" name="Google Shape;3945;g30c68b574f2_1_2295"/>
          <p:cNvSpPr txBox="1"/>
          <p:nvPr>
            <p:ph idx="4" type="body"/>
          </p:nvPr>
        </p:nvSpPr>
        <p:spPr>
          <a:xfrm>
            <a:off x="199136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6" name="Google Shape;3946;g30c68b574f2_1_2295"/>
          <p:cNvSpPr txBox="1"/>
          <p:nvPr>
            <p:ph idx="5" type="body"/>
          </p:nvPr>
        </p:nvSpPr>
        <p:spPr>
          <a:xfrm>
            <a:off x="1991361" y="148793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7" name="Google Shape;3947;g30c68b574f2_1_2295"/>
          <p:cNvSpPr txBox="1"/>
          <p:nvPr>
            <p:ph idx="6" type="body"/>
          </p:nvPr>
        </p:nvSpPr>
        <p:spPr>
          <a:xfrm>
            <a:off x="997712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8" name="Google Shape;3948;g30c68b574f2_1_2295"/>
          <p:cNvSpPr txBox="1"/>
          <p:nvPr>
            <p:ph idx="7" type="body"/>
          </p:nvPr>
        </p:nvSpPr>
        <p:spPr>
          <a:xfrm>
            <a:off x="4859730" y="3652013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9" name="Google Shape;3949;g30c68b574f2_1_2295"/>
          <p:cNvSpPr txBox="1"/>
          <p:nvPr>
            <p:ph idx="8" type="body"/>
          </p:nvPr>
        </p:nvSpPr>
        <p:spPr>
          <a:xfrm>
            <a:off x="6929135" y="2707386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0" name="Google Shape;3950;g30c68b574f2_1_2295"/>
          <p:cNvSpPr txBox="1"/>
          <p:nvPr>
            <p:ph idx="9" type="body"/>
          </p:nvPr>
        </p:nvSpPr>
        <p:spPr>
          <a:xfrm>
            <a:off x="9001763" y="1774190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1" name="Google Shape;3951;g30c68b574f2_1_2295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3952" name="Shape 3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3" name="Google Shape;3953;g30c68b574f2_1_231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4" name="Google Shape;3954;g30c68b574f2_1_2315"/>
          <p:cNvSpPr txBox="1"/>
          <p:nvPr>
            <p:ph idx="2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5" name="Google Shape;3955;g30c68b574f2_1_2315"/>
          <p:cNvSpPr txBox="1"/>
          <p:nvPr>
            <p:ph idx="3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6" name="Google Shape;3956;g30c68b574f2_1_2315"/>
          <p:cNvSpPr/>
          <p:nvPr>
            <p:ph idx="4" type="pic"/>
          </p:nvPr>
        </p:nvSpPr>
        <p:spPr>
          <a:xfrm>
            <a:off x="5104254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g30c68b574f2_1_232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9" name="Google Shape;3959;g30c68b574f2_1_2320"/>
          <p:cNvSpPr txBox="1"/>
          <p:nvPr>
            <p:ph idx="2" type="body"/>
          </p:nvPr>
        </p:nvSpPr>
        <p:spPr>
          <a:xfrm>
            <a:off x="517750" y="5285013"/>
            <a:ext cx="100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0" name="Google Shape;3960;g30c68b574f2_1_2320"/>
          <p:cNvSpPr txBox="1"/>
          <p:nvPr>
            <p:ph idx="3" type="body"/>
          </p:nvPr>
        </p:nvSpPr>
        <p:spPr>
          <a:xfrm>
            <a:off x="517751" y="5698115"/>
            <a:ext cx="10022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1" name="Google Shape;3961;g30c68b574f2_1_2320"/>
          <p:cNvSpPr/>
          <p:nvPr>
            <p:ph idx="4" type="pic"/>
          </p:nvPr>
        </p:nvSpPr>
        <p:spPr>
          <a:xfrm>
            <a:off x="517751" y="981075"/>
            <a:ext cx="10022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fc6898bfeb_0_292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g2fc6898bfeb_0_2925"/>
          <p:cNvSpPr txBox="1"/>
          <p:nvPr>
            <p:ph idx="2" type="body"/>
          </p:nvPr>
        </p:nvSpPr>
        <p:spPr>
          <a:xfrm>
            <a:off x="417525" y="1339477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1" name="Google Shape;641;g2fc6898bfeb_0_2925"/>
          <p:cNvSpPr txBox="1"/>
          <p:nvPr>
            <p:ph idx="3" type="body"/>
          </p:nvPr>
        </p:nvSpPr>
        <p:spPr>
          <a:xfrm>
            <a:off x="417525" y="1942150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2" name="Google Shape;642;g2fc6898bfeb_0_2925"/>
          <p:cNvSpPr/>
          <p:nvPr/>
        </p:nvSpPr>
        <p:spPr>
          <a:xfrm>
            <a:off x="504818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g2fc6898bfeb_0_2925"/>
          <p:cNvSpPr txBox="1"/>
          <p:nvPr>
            <p:ph idx="4" type="body"/>
          </p:nvPr>
        </p:nvSpPr>
        <p:spPr>
          <a:xfrm>
            <a:off x="615190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4" name="Google Shape;644;g2fc6898bfeb_0_2925"/>
          <p:cNvSpPr txBox="1"/>
          <p:nvPr>
            <p:ph idx="5" type="body"/>
          </p:nvPr>
        </p:nvSpPr>
        <p:spPr>
          <a:xfrm>
            <a:off x="615190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5" name="Google Shape;645;g2fc6898bfeb_0_2925"/>
          <p:cNvSpPr/>
          <p:nvPr/>
        </p:nvSpPr>
        <p:spPr>
          <a:xfrm>
            <a:off x="5645437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g2fc6898bfeb_0_2925"/>
          <p:cNvSpPr txBox="1"/>
          <p:nvPr>
            <p:ph idx="6" type="body"/>
          </p:nvPr>
        </p:nvSpPr>
        <p:spPr>
          <a:xfrm>
            <a:off x="5755809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7" name="Google Shape;647;g2fc6898bfeb_0_2925"/>
          <p:cNvSpPr txBox="1"/>
          <p:nvPr>
            <p:ph idx="7" type="body"/>
          </p:nvPr>
        </p:nvSpPr>
        <p:spPr>
          <a:xfrm>
            <a:off x="5755809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3962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g30c68b574f2_1_232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4" name="Google Shape;3964;g30c68b574f2_1_2325"/>
          <p:cNvSpPr/>
          <p:nvPr>
            <p:ph idx="2" type="pic"/>
          </p:nvPr>
        </p:nvSpPr>
        <p:spPr>
          <a:xfrm>
            <a:off x="522925" y="1659074"/>
            <a:ext cx="100200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965" name="Google Shape;3965;g30c68b574f2_1_2325"/>
          <p:cNvSpPr txBox="1"/>
          <p:nvPr>
            <p:ph idx="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g30c68b574f2_1_232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8" name="Google Shape;3968;g30c68b574f2_1_2329"/>
          <p:cNvSpPr/>
          <p:nvPr>
            <p:ph idx="2" type="pic"/>
          </p:nvPr>
        </p:nvSpPr>
        <p:spPr>
          <a:xfrm>
            <a:off x="522925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969" name="Google Shape;3969;g30c68b574f2_1_2329"/>
          <p:cNvSpPr txBox="1"/>
          <p:nvPr>
            <p:ph idx="3" type="body"/>
          </p:nvPr>
        </p:nvSpPr>
        <p:spPr>
          <a:xfrm>
            <a:off x="6134178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0" name="Google Shape;3970;g30c68b574f2_1_2329"/>
          <p:cNvSpPr txBox="1"/>
          <p:nvPr>
            <p:ph idx="4" type="body"/>
          </p:nvPr>
        </p:nvSpPr>
        <p:spPr>
          <a:xfrm>
            <a:off x="6134179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397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g30c68b574f2_1_2334"/>
          <p:cNvSpPr/>
          <p:nvPr>
            <p:ph idx="2" type="pic"/>
          </p:nvPr>
        </p:nvSpPr>
        <p:spPr>
          <a:xfrm>
            <a:off x="522925" y="1659074"/>
            <a:ext cx="5477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973" name="Google Shape;3973;g30c68b574f2_1_233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4" name="Google Shape;3974;g30c68b574f2_1_2334"/>
          <p:cNvSpPr/>
          <p:nvPr>
            <p:ph idx="3" type="body"/>
          </p:nvPr>
        </p:nvSpPr>
        <p:spPr>
          <a:xfrm>
            <a:off x="5083728" y="19002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5" name="Google Shape;3975;g30c68b574f2_1_2334"/>
          <p:cNvSpPr/>
          <p:nvPr>
            <p:ph idx="4" type="body"/>
          </p:nvPr>
        </p:nvSpPr>
        <p:spPr>
          <a:xfrm>
            <a:off x="5083728" y="32553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6" name="Google Shape;3976;g30c68b574f2_1_2334"/>
          <p:cNvSpPr/>
          <p:nvPr>
            <p:ph idx="5" type="body"/>
          </p:nvPr>
        </p:nvSpPr>
        <p:spPr>
          <a:xfrm>
            <a:off x="5083728" y="4573055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7" name="Google Shape;3977;g30c68b574f2_1_2334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3978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g30c68b574f2_1_234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0" name="Google Shape;3980;g30c68b574f2_1_2341"/>
          <p:cNvSpPr txBox="1"/>
          <p:nvPr>
            <p:ph idx="2" type="body"/>
          </p:nvPr>
        </p:nvSpPr>
        <p:spPr>
          <a:xfrm>
            <a:off x="479380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1" name="Google Shape;3981;g30c68b574f2_1_2341"/>
          <p:cNvSpPr txBox="1"/>
          <p:nvPr>
            <p:ph idx="3" type="body"/>
          </p:nvPr>
        </p:nvSpPr>
        <p:spPr>
          <a:xfrm>
            <a:off x="479380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2" name="Google Shape;3982;g30c68b574f2_1_2341"/>
          <p:cNvSpPr txBox="1"/>
          <p:nvPr>
            <p:ph idx="4" type="body"/>
          </p:nvPr>
        </p:nvSpPr>
        <p:spPr>
          <a:xfrm>
            <a:off x="479380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3" name="Google Shape;3983;g30c68b574f2_1_2341"/>
          <p:cNvSpPr txBox="1"/>
          <p:nvPr>
            <p:ph idx="5" type="body"/>
          </p:nvPr>
        </p:nvSpPr>
        <p:spPr>
          <a:xfrm>
            <a:off x="3057327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4" name="Google Shape;3984;g30c68b574f2_1_2341"/>
          <p:cNvSpPr txBox="1"/>
          <p:nvPr>
            <p:ph idx="6" type="body"/>
          </p:nvPr>
        </p:nvSpPr>
        <p:spPr>
          <a:xfrm>
            <a:off x="3057327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5" name="Google Shape;3985;g30c68b574f2_1_2341"/>
          <p:cNvSpPr txBox="1"/>
          <p:nvPr>
            <p:ph idx="7" type="body"/>
          </p:nvPr>
        </p:nvSpPr>
        <p:spPr>
          <a:xfrm>
            <a:off x="5635274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6" name="Google Shape;3986;g30c68b574f2_1_2341"/>
          <p:cNvSpPr txBox="1"/>
          <p:nvPr>
            <p:ph idx="8" type="body"/>
          </p:nvPr>
        </p:nvSpPr>
        <p:spPr>
          <a:xfrm>
            <a:off x="5635274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7" name="Google Shape;3987;g30c68b574f2_1_2341"/>
          <p:cNvSpPr txBox="1"/>
          <p:nvPr>
            <p:ph idx="9" type="body"/>
          </p:nvPr>
        </p:nvSpPr>
        <p:spPr>
          <a:xfrm>
            <a:off x="8213221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8" name="Google Shape;3988;g30c68b574f2_1_2341"/>
          <p:cNvSpPr txBox="1"/>
          <p:nvPr>
            <p:ph idx="13" type="body"/>
          </p:nvPr>
        </p:nvSpPr>
        <p:spPr>
          <a:xfrm>
            <a:off x="8213221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9" name="Google Shape;3989;g30c68b574f2_1_2341"/>
          <p:cNvSpPr txBox="1"/>
          <p:nvPr>
            <p:ph idx="14" type="body"/>
          </p:nvPr>
        </p:nvSpPr>
        <p:spPr>
          <a:xfrm>
            <a:off x="3057326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0" name="Google Shape;3990;g30c68b574f2_1_2341"/>
          <p:cNvSpPr txBox="1"/>
          <p:nvPr>
            <p:ph idx="15" type="body"/>
          </p:nvPr>
        </p:nvSpPr>
        <p:spPr>
          <a:xfrm>
            <a:off x="5635272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1" name="Google Shape;3991;g30c68b574f2_1_2341"/>
          <p:cNvSpPr txBox="1"/>
          <p:nvPr>
            <p:ph idx="16" type="body"/>
          </p:nvPr>
        </p:nvSpPr>
        <p:spPr>
          <a:xfrm>
            <a:off x="8213217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2" name="Google Shape;3992;g30c68b574f2_1_2341"/>
          <p:cNvSpPr/>
          <p:nvPr>
            <p:ph idx="17" type="pic"/>
          </p:nvPr>
        </p:nvSpPr>
        <p:spPr>
          <a:xfrm>
            <a:off x="522925" y="981075"/>
            <a:ext cx="10020000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3993" name="Shape 3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" name="Google Shape;3994;g30c68b574f2_1_235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5" name="Google Shape;3995;g30c68b574f2_1_2356"/>
          <p:cNvSpPr/>
          <p:nvPr>
            <p:ph idx="2" type="pic"/>
          </p:nvPr>
        </p:nvSpPr>
        <p:spPr>
          <a:xfrm>
            <a:off x="3413272" y="1692126"/>
            <a:ext cx="4221300" cy="41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996" name="Google Shape;3996;g30c68b574f2_1_2356"/>
          <p:cNvSpPr/>
          <p:nvPr>
            <p:ph idx="3" type="body"/>
          </p:nvPr>
        </p:nvSpPr>
        <p:spPr>
          <a:xfrm>
            <a:off x="7083846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7" name="Google Shape;3997;g30c68b574f2_1_2356"/>
          <p:cNvSpPr/>
          <p:nvPr>
            <p:ph idx="4" type="body"/>
          </p:nvPr>
        </p:nvSpPr>
        <p:spPr>
          <a:xfrm>
            <a:off x="7083846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8" name="Google Shape;3998;g30c68b574f2_1_2356"/>
          <p:cNvSpPr/>
          <p:nvPr>
            <p:ph idx="5" type="body"/>
          </p:nvPr>
        </p:nvSpPr>
        <p:spPr>
          <a:xfrm>
            <a:off x="504818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9" name="Google Shape;3999;g30c68b574f2_1_2356"/>
          <p:cNvSpPr/>
          <p:nvPr>
            <p:ph idx="6" type="body"/>
          </p:nvPr>
        </p:nvSpPr>
        <p:spPr>
          <a:xfrm>
            <a:off x="504818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0" name="Google Shape;4000;g30c68b574f2_1_2356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400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g30c68b574f2_1_2364"/>
          <p:cNvSpPr/>
          <p:nvPr>
            <p:ph idx="2" type="pic"/>
          </p:nvPr>
        </p:nvSpPr>
        <p:spPr>
          <a:xfrm>
            <a:off x="522925" y="1659074"/>
            <a:ext cx="10020000" cy="19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03" name="Google Shape;4003;g30c68b574f2_1_236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4" name="Google Shape;4004;g30c68b574f2_1_2364"/>
          <p:cNvSpPr/>
          <p:nvPr>
            <p:ph idx="3" type="body"/>
          </p:nvPr>
        </p:nvSpPr>
        <p:spPr>
          <a:xfrm>
            <a:off x="516328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5" name="Google Shape;4005;g30c68b574f2_1_2364"/>
          <p:cNvSpPr txBox="1"/>
          <p:nvPr>
            <p:ph idx="4" type="body"/>
          </p:nvPr>
        </p:nvSpPr>
        <p:spPr>
          <a:xfrm>
            <a:off x="504818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6" name="Google Shape;4006;g30c68b574f2_1_2364"/>
          <p:cNvSpPr/>
          <p:nvPr>
            <p:ph idx="5" type="body"/>
          </p:nvPr>
        </p:nvSpPr>
        <p:spPr>
          <a:xfrm>
            <a:off x="2571835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7" name="Google Shape;4007;g30c68b574f2_1_2364"/>
          <p:cNvSpPr/>
          <p:nvPr>
            <p:ph idx="6" type="body"/>
          </p:nvPr>
        </p:nvSpPr>
        <p:spPr>
          <a:xfrm>
            <a:off x="4627342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8" name="Google Shape;4008;g30c68b574f2_1_2364"/>
          <p:cNvSpPr/>
          <p:nvPr>
            <p:ph idx="7" type="body"/>
          </p:nvPr>
        </p:nvSpPr>
        <p:spPr>
          <a:xfrm>
            <a:off x="6682849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9" name="Google Shape;4009;g30c68b574f2_1_2364"/>
          <p:cNvSpPr/>
          <p:nvPr>
            <p:ph idx="8" type="body"/>
          </p:nvPr>
        </p:nvSpPr>
        <p:spPr>
          <a:xfrm>
            <a:off x="8738357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0" name="Google Shape;4010;g30c68b574f2_1_2364"/>
          <p:cNvSpPr txBox="1"/>
          <p:nvPr>
            <p:ph idx="9" type="body"/>
          </p:nvPr>
        </p:nvSpPr>
        <p:spPr>
          <a:xfrm>
            <a:off x="2558584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1" name="Google Shape;4011;g30c68b574f2_1_2364"/>
          <p:cNvSpPr txBox="1"/>
          <p:nvPr>
            <p:ph idx="13" type="body"/>
          </p:nvPr>
        </p:nvSpPr>
        <p:spPr>
          <a:xfrm>
            <a:off x="4612350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2" name="Google Shape;4012;g30c68b574f2_1_2364"/>
          <p:cNvSpPr txBox="1"/>
          <p:nvPr>
            <p:ph idx="14" type="body"/>
          </p:nvPr>
        </p:nvSpPr>
        <p:spPr>
          <a:xfrm>
            <a:off x="6666116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3" name="Google Shape;4013;g30c68b574f2_1_2364"/>
          <p:cNvSpPr txBox="1"/>
          <p:nvPr>
            <p:ph idx="15" type="body"/>
          </p:nvPr>
        </p:nvSpPr>
        <p:spPr>
          <a:xfrm>
            <a:off x="8719883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4" name="Google Shape;4014;g30c68b574f2_1_2364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4015" name="Shape 4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6" name="Google Shape;4016;g30c68b574f2_1_237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7" name="Google Shape;4017;g30c68b574f2_1_2378"/>
          <p:cNvSpPr/>
          <p:nvPr>
            <p:ph idx="2" type="pic"/>
          </p:nvPr>
        </p:nvSpPr>
        <p:spPr>
          <a:xfrm>
            <a:off x="6239467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18" name="Google Shape;4018;g30c68b574f2_1_2378"/>
          <p:cNvSpPr/>
          <p:nvPr>
            <p:ph idx="3" type="pic"/>
          </p:nvPr>
        </p:nvSpPr>
        <p:spPr>
          <a:xfrm>
            <a:off x="6239467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19" name="Google Shape;4019;g30c68b574f2_1_2378"/>
          <p:cNvSpPr txBox="1"/>
          <p:nvPr>
            <p:ph idx="4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0" name="Google Shape;4020;g30c68b574f2_1_2378"/>
          <p:cNvSpPr txBox="1"/>
          <p:nvPr>
            <p:ph idx="5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402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Google Shape;4022;g30c68b574f2_1_238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3" name="Google Shape;4023;g30c68b574f2_1_2384"/>
          <p:cNvSpPr/>
          <p:nvPr>
            <p:ph idx="2" type="pic"/>
          </p:nvPr>
        </p:nvSpPr>
        <p:spPr>
          <a:xfrm>
            <a:off x="7359516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24" name="Google Shape;4024;g30c68b574f2_1_2384"/>
          <p:cNvSpPr/>
          <p:nvPr>
            <p:ph idx="3" type="pic"/>
          </p:nvPr>
        </p:nvSpPr>
        <p:spPr>
          <a:xfrm>
            <a:off x="3916370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25" name="Google Shape;4025;g30c68b574f2_1_2384"/>
          <p:cNvSpPr txBox="1"/>
          <p:nvPr>
            <p:ph idx="4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6" name="Google Shape;4026;g30c68b574f2_1_2384"/>
          <p:cNvSpPr txBox="1"/>
          <p:nvPr>
            <p:ph idx="5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4027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g30c68b574f2_1_239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9" name="Google Shape;4029;g30c68b574f2_1_2390"/>
          <p:cNvSpPr/>
          <p:nvPr>
            <p:ph idx="2" type="pic"/>
          </p:nvPr>
        </p:nvSpPr>
        <p:spPr>
          <a:xfrm>
            <a:off x="519854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30" name="Google Shape;4030;g30c68b574f2_1_2390"/>
          <p:cNvSpPr/>
          <p:nvPr>
            <p:ph idx="3" type="pic"/>
          </p:nvPr>
        </p:nvSpPr>
        <p:spPr>
          <a:xfrm>
            <a:off x="5665310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31" name="Google Shape;4031;g30c68b574f2_1_2390"/>
          <p:cNvSpPr txBox="1"/>
          <p:nvPr>
            <p:ph idx="4" type="body"/>
          </p:nvPr>
        </p:nvSpPr>
        <p:spPr>
          <a:xfrm>
            <a:off x="417525" y="809252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32" name="Google Shape;4032;g30c68b574f2_1_2390"/>
          <p:cNvSpPr txBox="1"/>
          <p:nvPr>
            <p:ph idx="5" type="body"/>
          </p:nvPr>
        </p:nvSpPr>
        <p:spPr>
          <a:xfrm>
            <a:off x="417526" y="2148923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4033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g30c68b574f2_1_239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35" name="Google Shape;4035;g30c68b574f2_1_2396"/>
          <p:cNvSpPr txBox="1"/>
          <p:nvPr>
            <p:ph idx="2" type="body"/>
          </p:nvPr>
        </p:nvSpPr>
        <p:spPr>
          <a:xfrm>
            <a:off x="522925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36" name="Google Shape;4036;g30c68b574f2_1_2396"/>
          <p:cNvSpPr txBox="1"/>
          <p:nvPr>
            <p:ph idx="3" type="body"/>
          </p:nvPr>
        </p:nvSpPr>
        <p:spPr>
          <a:xfrm>
            <a:off x="522925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37" name="Google Shape;4037;g30c68b574f2_1_2396"/>
          <p:cNvSpPr/>
          <p:nvPr>
            <p:ph idx="4" type="pic"/>
          </p:nvPr>
        </p:nvSpPr>
        <p:spPr>
          <a:xfrm>
            <a:off x="522925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38" name="Google Shape;4038;g30c68b574f2_1_2396"/>
          <p:cNvSpPr/>
          <p:nvPr>
            <p:ph idx="5" type="pic"/>
          </p:nvPr>
        </p:nvSpPr>
        <p:spPr>
          <a:xfrm>
            <a:off x="5659328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39" name="Google Shape;4039;g30c68b574f2_1_2396"/>
          <p:cNvSpPr txBox="1"/>
          <p:nvPr>
            <p:ph idx="6" type="body"/>
          </p:nvPr>
        </p:nvSpPr>
        <p:spPr>
          <a:xfrm>
            <a:off x="5659328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0" name="Google Shape;4040;g30c68b574f2_1_2396"/>
          <p:cNvSpPr txBox="1"/>
          <p:nvPr>
            <p:ph idx="7" type="body"/>
          </p:nvPr>
        </p:nvSpPr>
        <p:spPr>
          <a:xfrm>
            <a:off x="5659328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fc6898bfeb_0_2935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g2fc6898bfeb_0_2935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g2fc6898bfeb_0_293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2" name="Google Shape;652;g2fc6898bfeb_0_2935"/>
          <p:cNvSpPr txBox="1"/>
          <p:nvPr>
            <p:ph idx="2" type="body"/>
          </p:nvPr>
        </p:nvSpPr>
        <p:spPr>
          <a:xfrm>
            <a:off x="794475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3" name="Google Shape;653;g2fc6898bfeb_0_2935"/>
          <p:cNvSpPr txBox="1"/>
          <p:nvPr>
            <p:ph idx="3" type="body"/>
          </p:nvPr>
        </p:nvSpPr>
        <p:spPr>
          <a:xfrm>
            <a:off x="1546821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4" name="Google Shape;654;g2fc6898bfeb_0_2935"/>
          <p:cNvSpPr txBox="1"/>
          <p:nvPr>
            <p:ph idx="4" type="body"/>
          </p:nvPr>
        </p:nvSpPr>
        <p:spPr>
          <a:xfrm>
            <a:off x="794475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5" name="Google Shape;655;g2fc6898bfeb_0_2935"/>
          <p:cNvSpPr txBox="1"/>
          <p:nvPr>
            <p:ph idx="5" type="body"/>
          </p:nvPr>
        </p:nvSpPr>
        <p:spPr>
          <a:xfrm>
            <a:off x="1546821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6" name="Google Shape;656;g2fc6898bfeb_0_2935"/>
          <p:cNvSpPr txBox="1"/>
          <p:nvPr>
            <p:ph idx="6" type="body"/>
          </p:nvPr>
        </p:nvSpPr>
        <p:spPr>
          <a:xfrm>
            <a:off x="794473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7" name="Google Shape;657;g2fc6898bfeb_0_2935"/>
          <p:cNvSpPr txBox="1"/>
          <p:nvPr>
            <p:ph idx="7" type="body"/>
          </p:nvPr>
        </p:nvSpPr>
        <p:spPr>
          <a:xfrm>
            <a:off x="794475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8" name="Google Shape;658;g2fc6898bfeb_0_2935"/>
          <p:cNvSpPr txBox="1"/>
          <p:nvPr>
            <p:ph idx="8" type="body"/>
          </p:nvPr>
        </p:nvSpPr>
        <p:spPr>
          <a:xfrm>
            <a:off x="1546821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g2fc6898bfeb_0_2935"/>
          <p:cNvSpPr txBox="1"/>
          <p:nvPr>
            <p:ph idx="9" type="body"/>
          </p:nvPr>
        </p:nvSpPr>
        <p:spPr>
          <a:xfrm>
            <a:off x="794473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g2fc6898bfeb_0_2935"/>
          <p:cNvSpPr txBox="1"/>
          <p:nvPr>
            <p:ph idx="13" type="body"/>
          </p:nvPr>
        </p:nvSpPr>
        <p:spPr>
          <a:xfrm>
            <a:off x="794475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1" name="Google Shape;661;g2fc6898bfeb_0_2935"/>
          <p:cNvSpPr txBox="1"/>
          <p:nvPr>
            <p:ph idx="14" type="body"/>
          </p:nvPr>
        </p:nvSpPr>
        <p:spPr>
          <a:xfrm>
            <a:off x="1546821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2" name="Google Shape;662;g2fc6898bfeb_0_2935"/>
          <p:cNvSpPr txBox="1"/>
          <p:nvPr>
            <p:ph idx="15" type="body"/>
          </p:nvPr>
        </p:nvSpPr>
        <p:spPr>
          <a:xfrm>
            <a:off x="794473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3" name="Google Shape;663;g2fc6898bfeb_0_2935"/>
          <p:cNvSpPr txBox="1"/>
          <p:nvPr>
            <p:ph idx="16" type="body"/>
          </p:nvPr>
        </p:nvSpPr>
        <p:spPr>
          <a:xfrm>
            <a:off x="5934646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4" name="Google Shape;664;g2fc6898bfeb_0_2935"/>
          <p:cNvSpPr txBox="1"/>
          <p:nvPr>
            <p:ph idx="17" type="body"/>
          </p:nvPr>
        </p:nvSpPr>
        <p:spPr>
          <a:xfrm>
            <a:off x="6686992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5" name="Google Shape;665;g2fc6898bfeb_0_2935"/>
          <p:cNvSpPr txBox="1"/>
          <p:nvPr>
            <p:ph idx="18" type="body"/>
          </p:nvPr>
        </p:nvSpPr>
        <p:spPr>
          <a:xfrm>
            <a:off x="5934646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6" name="Google Shape;666;g2fc6898bfeb_0_2935"/>
          <p:cNvSpPr txBox="1"/>
          <p:nvPr>
            <p:ph idx="19" type="body"/>
          </p:nvPr>
        </p:nvSpPr>
        <p:spPr>
          <a:xfrm>
            <a:off x="6686992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7" name="Google Shape;667;g2fc6898bfeb_0_2935"/>
          <p:cNvSpPr txBox="1"/>
          <p:nvPr>
            <p:ph idx="20" type="body"/>
          </p:nvPr>
        </p:nvSpPr>
        <p:spPr>
          <a:xfrm>
            <a:off x="5934644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8" name="Google Shape;668;g2fc6898bfeb_0_2935"/>
          <p:cNvSpPr txBox="1"/>
          <p:nvPr>
            <p:ph idx="21" type="body"/>
          </p:nvPr>
        </p:nvSpPr>
        <p:spPr>
          <a:xfrm>
            <a:off x="5934646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9" name="Google Shape;669;g2fc6898bfeb_0_2935"/>
          <p:cNvSpPr txBox="1"/>
          <p:nvPr>
            <p:ph idx="22" type="body"/>
          </p:nvPr>
        </p:nvSpPr>
        <p:spPr>
          <a:xfrm>
            <a:off x="6686992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0" name="Google Shape;670;g2fc6898bfeb_0_2935"/>
          <p:cNvSpPr txBox="1"/>
          <p:nvPr>
            <p:ph idx="23" type="body"/>
          </p:nvPr>
        </p:nvSpPr>
        <p:spPr>
          <a:xfrm>
            <a:off x="5934644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1" name="Google Shape;671;g2fc6898bfeb_0_2935"/>
          <p:cNvSpPr txBox="1"/>
          <p:nvPr>
            <p:ph idx="24" type="body"/>
          </p:nvPr>
        </p:nvSpPr>
        <p:spPr>
          <a:xfrm>
            <a:off x="5934646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2" name="Google Shape;672;g2fc6898bfeb_0_2935"/>
          <p:cNvSpPr txBox="1"/>
          <p:nvPr>
            <p:ph idx="25" type="body"/>
          </p:nvPr>
        </p:nvSpPr>
        <p:spPr>
          <a:xfrm>
            <a:off x="6686992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g2fc6898bfeb_0_2935"/>
          <p:cNvSpPr txBox="1"/>
          <p:nvPr>
            <p:ph idx="26" type="body"/>
          </p:nvPr>
        </p:nvSpPr>
        <p:spPr>
          <a:xfrm>
            <a:off x="5934644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g2fc6898bfeb_0_2935"/>
          <p:cNvSpPr txBox="1"/>
          <p:nvPr>
            <p:ph idx="2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404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2" name="Google Shape;4042;g30c68b574f2_1_240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3" name="Google Shape;4043;g30c68b574f2_1_2404"/>
          <p:cNvSpPr/>
          <p:nvPr>
            <p:ph idx="2" type="pic"/>
          </p:nvPr>
        </p:nvSpPr>
        <p:spPr>
          <a:xfrm>
            <a:off x="522925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44" name="Google Shape;4044;g30c68b574f2_1_2404"/>
          <p:cNvSpPr/>
          <p:nvPr>
            <p:ph idx="3" type="pic"/>
          </p:nvPr>
        </p:nvSpPr>
        <p:spPr>
          <a:xfrm>
            <a:off x="522925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45" name="Google Shape;4045;g30c68b574f2_1_2404"/>
          <p:cNvSpPr txBox="1"/>
          <p:nvPr>
            <p:ph idx="4" type="body"/>
          </p:nvPr>
        </p:nvSpPr>
        <p:spPr>
          <a:xfrm>
            <a:off x="4977405" y="2224116"/>
            <a:ext cx="670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6" name="Google Shape;4046;g30c68b574f2_1_2404"/>
          <p:cNvSpPr txBox="1"/>
          <p:nvPr>
            <p:ph idx="5" type="body"/>
          </p:nvPr>
        </p:nvSpPr>
        <p:spPr>
          <a:xfrm>
            <a:off x="4977405" y="2969839"/>
            <a:ext cx="6702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g30c68b574f2_1_241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9" name="Google Shape;4049;g30c68b574f2_1_2410"/>
          <p:cNvSpPr/>
          <p:nvPr>
            <p:ph idx="2" type="pic"/>
          </p:nvPr>
        </p:nvSpPr>
        <p:spPr>
          <a:xfrm>
            <a:off x="51974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50" name="Google Shape;4050;g30c68b574f2_1_2410"/>
          <p:cNvSpPr/>
          <p:nvPr>
            <p:ph idx="3" type="pic"/>
          </p:nvPr>
        </p:nvSpPr>
        <p:spPr>
          <a:xfrm>
            <a:off x="565932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51" name="Google Shape;4051;g30c68b574f2_1_2410"/>
          <p:cNvSpPr txBox="1"/>
          <p:nvPr>
            <p:ph idx="4" type="body"/>
          </p:nvPr>
        </p:nvSpPr>
        <p:spPr>
          <a:xfrm>
            <a:off x="453736" y="3735826"/>
            <a:ext cx="1008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2" name="Google Shape;4052;g30c68b574f2_1_2410"/>
          <p:cNvSpPr txBox="1"/>
          <p:nvPr>
            <p:ph idx="5" type="body"/>
          </p:nvPr>
        </p:nvSpPr>
        <p:spPr>
          <a:xfrm>
            <a:off x="453736" y="4481549"/>
            <a:ext cx="10080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4053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Google Shape;4054;g30c68b574f2_1_241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5" name="Google Shape;4055;g30c68b574f2_1_2416"/>
          <p:cNvSpPr/>
          <p:nvPr>
            <p:ph idx="2" type="pic"/>
          </p:nvPr>
        </p:nvSpPr>
        <p:spPr>
          <a:xfrm>
            <a:off x="522925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56" name="Google Shape;4056;g30c68b574f2_1_2416"/>
          <p:cNvSpPr/>
          <p:nvPr>
            <p:ph idx="3" type="pic"/>
          </p:nvPr>
        </p:nvSpPr>
        <p:spPr>
          <a:xfrm>
            <a:off x="5659328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57" name="Google Shape;4057;g30c68b574f2_1_2416"/>
          <p:cNvSpPr txBox="1"/>
          <p:nvPr>
            <p:ph idx="4" type="body"/>
          </p:nvPr>
        </p:nvSpPr>
        <p:spPr>
          <a:xfrm>
            <a:off x="506053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8" name="Google Shape;4058;g30c68b574f2_1_2416"/>
          <p:cNvSpPr txBox="1"/>
          <p:nvPr>
            <p:ph idx="5" type="body"/>
          </p:nvPr>
        </p:nvSpPr>
        <p:spPr>
          <a:xfrm>
            <a:off x="506053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9" name="Google Shape;4059;g30c68b574f2_1_2416"/>
          <p:cNvSpPr txBox="1"/>
          <p:nvPr>
            <p:ph idx="6" type="body"/>
          </p:nvPr>
        </p:nvSpPr>
        <p:spPr>
          <a:xfrm>
            <a:off x="506053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60" name="Google Shape;4060;g30c68b574f2_1_2416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61" name="Google Shape;4061;g30c68b574f2_1_2416"/>
          <p:cNvSpPr txBox="1"/>
          <p:nvPr>
            <p:ph idx="7" type="body"/>
          </p:nvPr>
        </p:nvSpPr>
        <p:spPr>
          <a:xfrm>
            <a:off x="5642456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2" name="Google Shape;4062;g30c68b574f2_1_2416"/>
          <p:cNvSpPr txBox="1"/>
          <p:nvPr>
            <p:ph idx="8" type="body"/>
          </p:nvPr>
        </p:nvSpPr>
        <p:spPr>
          <a:xfrm>
            <a:off x="5642456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3" name="Google Shape;4063;g30c68b574f2_1_2416"/>
          <p:cNvSpPr txBox="1"/>
          <p:nvPr>
            <p:ph idx="9" type="body"/>
          </p:nvPr>
        </p:nvSpPr>
        <p:spPr>
          <a:xfrm>
            <a:off x="5642456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64" name="Google Shape;4064;g30c68b574f2_1_2416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65" name="Google Shape;4065;g30c68b574f2_1_2416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4066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Google Shape;4067;g30c68b574f2_1_242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8" name="Google Shape;4068;g30c68b574f2_1_2429"/>
          <p:cNvSpPr/>
          <p:nvPr>
            <p:ph idx="2" type="body"/>
          </p:nvPr>
        </p:nvSpPr>
        <p:spPr>
          <a:xfrm>
            <a:off x="505310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9" name="Google Shape;4069;g30c68b574f2_1_2429"/>
          <p:cNvSpPr txBox="1"/>
          <p:nvPr>
            <p:ph idx="3" type="body"/>
          </p:nvPr>
        </p:nvSpPr>
        <p:spPr>
          <a:xfrm>
            <a:off x="644634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0" name="Google Shape;4070;g30c68b574f2_1_2429"/>
          <p:cNvSpPr/>
          <p:nvPr>
            <p:ph idx="4" type="body"/>
          </p:nvPr>
        </p:nvSpPr>
        <p:spPr>
          <a:xfrm>
            <a:off x="308548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1" name="Google Shape;4071;g30c68b574f2_1_2429"/>
          <p:cNvSpPr/>
          <p:nvPr>
            <p:ph idx="5" type="body"/>
          </p:nvPr>
        </p:nvSpPr>
        <p:spPr>
          <a:xfrm>
            <a:off x="566706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2" name="Google Shape;4072;g30c68b574f2_1_2429"/>
          <p:cNvSpPr/>
          <p:nvPr>
            <p:ph idx="6" type="body"/>
          </p:nvPr>
        </p:nvSpPr>
        <p:spPr>
          <a:xfrm>
            <a:off x="824864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3" name="Google Shape;4073;g30c68b574f2_1_2429"/>
          <p:cNvSpPr/>
          <p:nvPr>
            <p:ph idx="7" type="pic"/>
          </p:nvPr>
        </p:nvSpPr>
        <p:spPr>
          <a:xfrm>
            <a:off x="522925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74" name="Google Shape;4074;g30c68b574f2_1_2429"/>
          <p:cNvSpPr/>
          <p:nvPr>
            <p:ph idx="8" type="pic"/>
          </p:nvPr>
        </p:nvSpPr>
        <p:spPr>
          <a:xfrm>
            <a:off x="5659328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75" name="Google Shape;4075;g30c68b574f2_1_2429"/>
          <p:cNvSpPr txBox="1"/>
          <p:nvPr>
            <p:ph idx="9" type="body"/>
          </p:nvPr>
        </p:nvSpPr>
        <p:spPr>
          <a:xfrm>
            <a:off x="322480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6" name="Google Shape;4076;g30c68b574f2_1_2429"/>
          <p:cNvSpPr txBox="1"/>
          <p:nvPr>
            <p:ph idx="13" type="body"/>
          </p:nvPr>
        </p:nvSpPr>
        <p:spPr>
          <a:xfrm>
            <a:off x="580638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7" name="Google Shape;4077;g30c68b574f2_1_2429"/>
          <p:cNvSpPr txBox="1"/>
          <p:nvPr>
            <p:ph idx="14" type="body"/>
          </p:nvPr>
        </p:nvSpPr>
        <p:spPr>
          <a:xfrm>
            <a:off x="838796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8" name="Google Shape;4078;g30c68b574f2_1_2429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4079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Google Shape;4080;g30c68b574f2_1_24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1" name="Google Shape;4081;g30c68b574f2_1_2442"/>
          <p:cNvSpPr/>
          <p:nvPr>
            <p:ph idx="2" type="pic"/>
          </p:nvPr>
        </p:nvSpPr>
        <p:spPr>
          <a:xfrm>
            <a:off x="52292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82" name="Google Shape;4082;g30c68b574f2_1_2442"/>
          <p:cNvSpPr txBox="1"/>
          <p:nvPr>
            <p:ph idx="3" type="body"/>
          </p:nvPr>
        </p:nvSpPr>
        <p:spPr>
          <a:xfrm>
            <a:off x="44798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3" name="Google Shape;4083;g30c68b574f2_1_2442"/>
          <p:cNvSpPr txBox="1"/>
          <p:nvPr>
            <p:ph idx="4" type="body"/>
          </p:nvPr>
        </p:nvSpPr>
        <p:spPr>
          <a:xfrm>
            <a:off x="44798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4" name="Google Shape;4084;g30c68b574f2_1_2442"/>
          <p:cNvSpPr/>
          <p:nvPr>
            <p:ph idx="5" type="pic"/>
          </p:nvPr>
        </p:nvSpPr>
        <p:spPr>
          <a:xfrm>
            <a:off x="393046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85" name="Google Shape;4085;g30c68b574f2_1_2442"/>
          <p:cNvSpPr txBox="1"/>
          <p:nvPr>
            <p:ph idx="6" type="body"/>
          </p:nvPr>
        </p:nvSpPr>
        <p:spPr>
          <a:xfrm>
            <a:off x="385552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6" name="Google Shape;4086;g30c68b574f2_1_2442"/>
          <p:cNvSpPr/>
          <p:nvPr>
            <p:ph idx="7" type="pic"/>
          </p:nvPr>
        </p:nvSpPr>
        <p:spPr>
          <a:xfrm>
            <a:off x="7347059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87" name="Google Shape;4087;g30c68b574f2_1_2442"/>
          <p:cNvSpPr txBox="1"/>
          <p:nvPr>
            <p:ph idx="8" type="body"/>
          </p:nvPr>
        </p:nvSpPr>
        <p:spPr>
          <a:xfrm>
            <a:off x="7272115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8" name="Google Shape;4088;g30c68b574f2_1_2442"/>
          <p:cNvSpPr txBox="1"/>
          <p:nvPr>
            <p:ph idx="9" type="body"/>
          </p:nvPr>
        </p:nvSpPr>
        <p:spPr>
          <a:xfrm>
            <a:off x="385552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9" name="Google Shape;4089;g30c68b574f2_1_2442"/>
          <p:cNvSpPr txBox="1"/>
          <p:nvPr>
            <p:ph idx="13" type="body"/>
          </p:nvPr>
        </p:nvSpPr>
        <p:spPr>
          <a:xfrm>
            <a:off x="7272116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90" name="Google Shape;4090;g30c68b574f2_1_2442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g30c68b574f2_1_245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93" name="Google Shape;4093;g30c68b574f2_1_2454"/>
          <p:cNvSpPr/>
          <p:nvPr>
            <p:ph idx="2" type="pic"/>
          </p:nvPr>
        </p:nvSpPr>
        <p:spPr>
          <a:xfrm>
            <a:off x="7359516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94" name="Google Shape;4094;g30c68b574f2_1_2454"/>
          <p:cNvSpPr/>
          <p:nvPr>
            <p:ph idx="3" type="pic"/>
          </p:nvPr>
        </p:nvSpPr>
        <p:spPr>
          <a:xfrm>
            <a:off x="3916370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95" name="Google Shape;4095;g30c68b574f2_1_2454"/>
          <p:cNvSpPr/>
          <p:nvPr>
            <p:ph idx="4" type="pic"/>
          </p:nvPr>
        </p:nvSpPr>
        <p:spPr>
          <a:xfrm>
            <a:off x="7359516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96" name="Google Shape;4096;g30c68b574f2_1_2454"/>
          <p:cNvSpPr/>
          <p:nvPr>
            <p:ph idx="5" type="pic"/>
          </p:nvPr>
        </p:nvSpPr>
        <p:spPr>
          <a:xfrm>
            <a:off x="3916370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97" name="Google Shape;4097;g30c68b574f2_1_2454"/>
          <p:cNvSpPr txBox="1"/>
          <p:nvPr>
            <p:ph idx="6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98" name="Google Shape;4098;g30c68b574f2_1_2454"/>
          <p:cNvSpPr txBox="1"/>
          <p:nvPr>
            <p:ph idx="7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Google Shape;4100;g30c68b574f2_1_2462"/>
          <p:cNvSpPr/>
          <p:nvPr>
            <p:ph idx="2" type="pic"/>
          </p:nvPr>
        </p:nvSpPr>
        <p:spPr>
          <a:xfrm>
            <a:off x="8244537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01" name="Google Shape;4101;g30c68b574f2_1_246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2" name="Google Shape;4102;g30c68b574f2_1_2462"/>
          <p:cNvSpPr txBox="1"/>
          <p:nvPr>
            <p:ph idx="3" type="body"/>
          </p:nvPr>
        </p:nvSpPr>
        <p:spPr>
          <a:xfrm>
            <a:off x="8244537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3" name="Google Shape;4103;g30c68b574f2_1_2462"/>
          <p:cNvSpPr txBox="1"/>
          <p:nvPr>
            <p:ph idx="4" type="body"/>
          </p:nvPr>
        </p:nvSpPr>
        <p:spPr>
          <a:xfrm>
            <a:off x="8244534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4" name="Google Shape;4104;g30c68b574f2_1_2462"/>
          <p:cNvSpPr/>
          <p:nvPr>
            <p:ph idx="5" type="pic"/>
          </p:nvPr>
        </p:nvSpPr>
        <p:spPr>
          <a:xfrm>
            <a:off x="566960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05" name="Google Shape;4105;g30c68b574f2_1_2462"/>
          <p:cNvSpPr txBox="1"/>
          <p:nvPr>
            <p:ph idx="6" type="body"/>
          </p:nvPr>
        </p:nvSpPr>
        <p:spPr>
          <a:xfrm>
            <a:off x="5669603" y="5443075"/>
            <a:ext cx="2290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6" name="Google Shape;4106;g30c68b574f2_1_2462"/>
          <p:cNvSpPr txBox="1"/>
          <p:nvPr>
            <p:ph idx="7" type="body"/>
          </p:nvPr>
        </p:nvSpPr>
        <p:spPr>
          <a:xfrm>
            <a:off x="5669600" y="5705688"/>
            <a:ext cx="2290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7" name="Google Shape;4107;g30c68b574f2_1_2462"/>
          <p:cNvSpPr/>
          <p:nvPr>
            <p:ph idx="8" type="pic"/>
          </p:nvPr>
        </p:nvSpPr>
        <p:spPr>
          <a:xfrm>
            <a:off x="309467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08" name="Google Shape;4108;g30c68b574f2_1_2462"/>
          <p:cNvSpPr txBox="1"/>
          <p:nvPr>
            <p:ph idx="9" type="body"/>
          </p:nvPr>
        </p:nvSpPr>
        <p:spPr>
          <a:xfrm>
            <a:off x="309467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9" name="Google Shape;4109;g30c68b574f2_1_2462"/>
          <p:cNvSpPr txBox="1"/>
          <p:nvPr>
            <p:ph idx="13" type="body"/>
          </p:nvPr>
        </p:nvSpPr>
        <p:spPr>
          <a:xfrm>
            <a:off x="3094679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0" name="Google Shape;4110;g30c68b574f2_1_2462"/>
          <p:cNvSpPr/>
          <p:nvPr>
            <p:ph idx="14" type="pic"/>
          </p:nvPr>
        </p:nvSpPr>
        <p:spPr>
          <a:xfrm>
            <a:off x="51974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11" name="Google Shape;4111;g30c68b574f2_1_2462"/>
          <p:cNvSpPr txBox="1"/>
          <p:nvPr>
            <p:ph idx="15" type="body"/>
          </p:nvPr>
        </p:nvSpPr>
        <p:spPr>
          <a:xfrm>
            <a:off x="51974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2" name="Google Shape;4112;g30c68b574f2_1_2462"/>
          <p:cNvSpPr txBox="1"/>
          <p:nvPr>
            <p:ph idx="16" type="body"/>
          </p:nvPr>
        </p:nvSpPr>
        <p:spPr>
          <a:xfrm>
            <a:off x="519750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4113" name="Shape 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Google Shape;4114;g30c68b574f2_1_2476"/>
          <p:cNvSpPr/>
          <p:nvPr>
            <p:ph idx="2" type="pic"/>
          </p:nvPr>
        </p:nvSpPr>
        <p:spPr>
          <a:xfrm>
            <a:off x="519748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15" name="Google Shape;4115;g30c68b574f2_1_2476"/>
          <p:cNvSpPr/>
          <p:nvPr>
            <p:ph idx="3" type="pic"/>
          </p:nvPr>
        </p:nvSpPr>
        <p:spPr>
          <a:xfrm>
            <a:off x="5649696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16" name="Google Shape;4116;g30c68b574f2_1_247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7" name="Google Shape;4117;g30c68b574f2_1_2476"/>
          <p:cNvSpPr txBox="1"/>
          <p:nvPr>
            <p:ph idx="4" type="body"/>
          </p:nvPr>
        </p:nvSpPr>
        <p:spPr>
          <a:xfrm>
            <a:off x="444804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8" name="Google Shape;4118;g30c68b574f2_1_2476"/>
          <p:cNvSpPr txBox="1"/>
          <p:nvPr>
            <p:ph idx="5" type="body"/>
          </p:nvPr>
        </p:nvSpPr>
        <p:spPr>
          <a:xfrm>
            <a:off x="444806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9" name="Google Shape;4119;g30c68b574f2_1_2476"/>
          <p:cNvSpPr txBox="1"/>
          <p:nvPr>
            <p:ph idx="6" type="body"/>
          </p:nvPr>
        </p:nvSpPr>
        <p:spPr>
          <a:xfrm>
            <a:off x="5574752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0" name="Google Shape;4120;g30c68b574f2_1_2476"/>
          <p:cNvSpPr txBox="1"/>
          <p:nvPr>
            <p:ph idx="7" type="body"/>
          </p:nvPr>
        </p:nvSpPr>
        <p:spPr>
          <a:xfrm>
            <a:off x="5574754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1" name="Google Shape;4121;g30c68b574f2_1_2476"/>
          <p:cNvSpPr/>
          <p:nvPr>
            <p:ph idx="8" type="pic"/>
          </p:nvPr>
        </p:nvSpPr>
        <p:spPr>
          <a:xfrm>
            <a:off x="519748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22" name="Google Shape;4122;g30c68b574f2_1_2476"/>
          <p:cNvSpPr/>
          <p:nvPr>
            <p:ph idx="9" type="pic"/>
          </p:nvPr>
        </p:nvSpPr>
        <p:spPr>
          <a:xfrm>
            <a:off x="5649696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23" name="Google Shape;4123;g30c68b574f2_1_2476"/>
          <p:cNvSpPr txBox="1"/>
          <p:nvPr>
            <p:ph idx="13" type="body"/>
          </p:nvPr>
        </p:nvSpPr>
        <p:spPr>
          <a:xfrm>
            <a:off x="444804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4" name="Google Shape;4124;g30c68b574f2_1_2476"/>
          <p:cNvSpPr txBox="1"/>
          <p:nvPr>
            <p:ph idx="14" type="body"/>
          </p:nvPr>
        </p:nvSpPr>
        <p:spPr>
          <a:xfrm>
            <a:off x="444806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5" name="Google Shape;4125;g30c68b574f2_1_2476"/>
          <p:cNvSpPr txBox="1"/>
          <p:nvPr>
            <p:ph idx="15" type="body"/>
          </p:nvPr>
        </p:nvSpPr>
        <p:spPr>
          <a:xfrm>
            <a:off x="5574752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6" name="Google Shape;4126;g30c68b574f2_1_2476"/>
          <p:cNvSpPr txBox="1"/>
          <p:nvPr>
            <p:ph idx="16" type="body"/>
          </p:nvPr>
        </p:nvSpPr>
        <p:spPr>
          <a:xfrm>
            <a:off x="5574754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4127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30c68b574f2_1_249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9" name="Google Shape;4129;g30c68b574f2_1_2490"/>
          <p:cNvSpPr/>
          <p:nvPr>
            <p:ph idx="2" type="pic"/>
          </p:nvPr>
        </p:nvSpPr>
        <p:spPr>
          <a:xfrm>
            <a:off x="52292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30" name="Google Shape;4130;g30c68b574f2_1_2490"/>
          <p:cNvSpPr txBox="1"/>
          <p:nvPr>
            <p:ph idx="3" type="body"/>
          </p:nvPr>
        </p:nvSpPr>
        <p:spPr>
          <a:xfrm>
            <a:off x="46409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1" name="Google Shape;4131;g30c68b574f2_1_2490"/>
          <p:cNvSpPr txBox="1"/>
          <p:nvPr>
            <p:ph idx="4" type="body"/>
          </p:nvPr>
        </p:nvSpPr>
        <p:spPr>
          <a:xfrm>
            <a:off x="46409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2" name="Google Shape;4132;g30c68b574f2_1_2490"/>
          <p:cNvSpPr txBox="1"/>
          <p:nvPr>
            <p:ph idx="5" type="body"/>
          </p:nvPr>
        </p:nvSpPr>
        <p:spPr>
          <a:xfrm>
            <a:off x="46409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3" name="Google Shape;4133;g30c68b574f2_1_2490"/>
          <p:cNvSpPr/>
          <p:nvPr>
            <p:ph idx="6" type="pic"/>
          </p:nvPr>
        </p:nvSpPr>
        <p:spPr>
          <a:xfrm>
            <a:off x="3083820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34" name="Google Shape;4134;g30c68b574f2_1_2490"/>
          <p:cNvSpPr txBox="1"/>
          <p:nvPr>
            <p:ph idx="7" type="body"/>
          </p:nvPr>
        </p:nvSpPr>
        <p:spPr>
          <a:xfrm>
            <a:off x="3024992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5" name="Google Shape;4135;g30c68b574f2_1_2490"/>
          <p:cNvSpPr txBox="1"/>
          <p:nvPr>
            <p:ph idx="8" type="body"/>
          </p:nvPr>
        </p:nvSpPr>
        <p:spPr>
          <a:xfrm>
            <a:off x="3024992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6" name="Google Shape;4136;g30c68b574f2_1_2490"/>
          <p:cNvSpPr txBox="1"/>
          <p:nvPr>
            <p:ph idx="9" type="body"/>
          </p:nvPr>
        </p:nvSpPr>
        <p:spPr>
          <a:xfrm>
            <a:off x="3024992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7" name="Google Shape;4137;g30c68b574f2_1_2490"/>
          <p:cNvSpPr/>
          <p:nvPr>
            <p:ph idx="13" type="pic"/>
          </p:nvPr>
        </p:nvSpPr>
        <p:spPr>
          <a:xfrm>
            <a:off x="564471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38" name="Google Shape;4138;g30c68b574f2_1_2490"/>
          <p:cNvSpPr txBox="1"/>
          <p:nvPr>
            <p:ph idx="14" type="body"/>
          </p:nvPr>
        </p:nvSpPr>
        <p:spPr>
          <a:xfrm>
            <a:off x="558588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9" name="Google Shape;4139;g30c68b574f2_1_2490"/>
          <p:cNvSpPr txBox="1"/>
          <p:nvPr>
            <p:ph idx="15" type="body"/>
          </p:nvPr>
        </p:nvSpPr>
        <p:spPr>
          <a:xfrm>
            <a:off x="558588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0" name="Google Shape;4140;g30c68b574f2_1_2490"/>
          <p:cNvSpPr txBox="1"/>
          <p:nvPr>
            <p:ph idx="16" type="body"/>
          </p:nvPr>
        </p:nvSpPr>
        <p:spPr>
          <a:xfrm>
            <a:off x="558588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1" name="Google Shape;4141;g30c68b574f2_1_2490"/>
          <p:cNvSpPr/>
          <p:nvPr>
            <p:ph idx="17" type="pic"/>
          </p:nvPr>
        </p:nvSpPr>
        <p:spPr>
          <a:xfrm>
            <a:off x="8205609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42" name="Google Shape;4142;g30c68b574f2_1_2490"/>
          <p:cNvSpPr txBox="1"/>
          <p:nvPr>
            <p:ph idx="18" type="body"/>
          </p:nvPr>
        </p:nvSpPr>
        <p:spPr>
          <a:xfrm>
            <a:off x="8146781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3" name="Google Shape;4143;g30c68b574f2_1_2490"/>
          <p:cNvSpPr txBox="1"/>
          <p:nvPr>
            <p:ph idx="19" type="body"/>
          </p:nvPr>
        </p:nvSpPr>
        <p:spPr>
          <a:xfrm>
            <a:off x="8146781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4" name="Google Shape;4144;g30c68b574f2_1_2490"/>
          <p:cNvSpPr txBox="1"/>
          <p:nvPr>
            <p:ph idx="20" type="body"/>
          </p:nvPr>
        </p:nvSpPr>
        <p:spPr>
          <a:xfrm>
            <a:off x="8146781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5" name="Google Shape;4145;g30c68b574f2_1_2490"/>
          <p:cNvSpPr/>
          <p:nvPr/>
        </p:nvSpPr>
        <p:spPr>
          <a:xfrm rot="5400000">
            <a:off x="2917055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6" name="Google Shape;4146;g30c68b574f2_1_2490"/>
          <p:cNvSpPr/>
          <p:nvPr/>
        </p:nvSpPr>
        <p:spPr>
          <a:xfrm rot="5400000">
            <a:off x="5475284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7" name="Google Shape;4147;g30c68b574f2_1_2490"/>
          <p:cNvSpPr/>
          <p:nvPr/>
        </p:nvSpPr>
        <p:spPr>
          <a:xfrm rot="5400000">
            <a:off x="8033513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8" name="Google Shape;4148;g30c68b574f2_1_2490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4149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g30c68b574f2_1_251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1" name="Google Shape;4151;g30c68b574f2_1_2512"/>
          <p:cNvSpPr/>
          <p:nvPr>
            <p:ph idx="2" type="pic"/>
          </p:nvPr>
        </p:nvSpPr>
        <p:spPr>
          <a:xfrm>
            <a:off x="3925423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2" name="Google Shape;4152;g30c68b574f2_1_2512"/>
          <p:cNvSpPr/>
          <p:nvPr>
            <p:ph idx="3" type="pic"/>
          </p:nvPr>
        </p:nvSpPr>
        <p:spPr>
          <a:xfrm>
            <a:off x="8479317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3" name="Google Shape;4153;g30c68b574f2_1_2512"/>
          <p:cNvSpPr/>
          <p:nvPr>
            <p:ph idx="4" type="pic"/>
          </p:nvPr>
        </p:nvSpPr>
        <p:spPr>
          <a:xfrm>
            <a:off x="6198446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4" name="Google Shape;4154;g30c68b574f2_1_2512"/>
          <p:cNvSpPr/>
          <p:nvPr>
            <p:ph idx="5" type="pic"/>
          </p:nvPr>
        </p:nvSpPr>
        <p:spPr>
          <a:xfrm>
            <a:off x="3925423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5" name="Google Shape;4155;g30c68b574f2_1_2512"/>
          <p:cNvSpPr/>
          <p:nvPr>
            <p:ph idx="6" type="pic"/>
          </p:nvPr>
        </p:nvSpPr>
        <p:spPr>
          <a:xfrm>
            <a:off x="8479317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6" name="Google Shape;4156;g30c68b574f2_1_2512"/>
          <p:cNvSpPr/>
          <p:nvPr>
            <p:ph idx="7" type="pic"/>
          </p:nvPr>
        </p:nvSpPr>
        <p:spPr>
          <a:xfrm>
            <a:off x="6198446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7" name="Google Shape;4157;g30c68b574f2_1_2512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8" name="Google Shape;4158;g30c68b574f2_1_2512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fc6898bfeb_0_2962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g2fc6898bfeb_0_296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g2fc6898bfeb_0_2962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g2fc6898bfeb_0_2962"/>
          <p:cNvSpPr txBox="1"/>
          <p:nvPr>
            <p:ph idx="2" type="body"/>
          </p:nvPr>
        </p:nvSpPr>
        <p:spPr>
          <a:xfrm>
            <a:off x="740684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g2fc6898bfeb_0_2962"/>
          <p:cNvSpPr txBox="1"/>
          <p:nvPr>
            <p:ph idx="3" type="body"/>
          </p:nvPr>
        </p:nvSpPr>
        <p:spPr>
          <a:xfrm>
            <a:off x="740684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1" name="Google Shape;681;g2fc6898bfeb_0_2962"/>
          <p:cNvSpPr txBox="1"/>
          <p:nvPr>
            <p:ph idx="4" type="body"/>
          </p:nvPr>
        </p:nvSpPr>
        <p:spPr>
          <a:xfrm>
            <a:off x="6820809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2" name="Google Shape;682;g2fc6898bfeb_0_2962"/>
          <p:cNvSpPr txBox="1"/>
          <p:nvPr>
            <p:ph idx="5" type="body"/>
          </p:nvPr>
        </p:nvSpPr>
        <p:spPr>
          <a:xfrm>
            <a:off x="6820809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3" name="Google Shape;683;g2fc6898bfeb_0_2962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g2fc6898bfeb_0_2962"/>
          <p:cNvSpPr txBox="1"/>
          <p:nvPr>
            <p:ph idx="6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5" name="Google Shape;685;g2fc6898bfeb_0_2962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4159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g30c68b574f2_1_2522"/>
          <p:cNvSpPr txBox="1"/>
          <p:nvPr>
            <p:ph idx="1" type="body"/>
          </p:nvPr>
        </p:nvSpPr>
        <p:spPr>
          <a:xfrm>
            <a:off x="444804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1" name="Google Shape;4161;g30c68b574f2_1_2522"/>
          <p:cNvSpPr txBox="1"/>
          <p:nvPr>
            <p:ph idx="2" type="body"/>
          </p:nvPr>
        </p:nvSpPr>
        <p:spPr>
          <a:xfrm>
            <a:off x="444805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2" name="Google Shape;4162;g30c68b574f2_1_2522"/>
          <p:cNvSpPr/>
          <p:nvPr>
            <p:ph idx="3" type="pic"/>
          </p:nvPr>
        </p:nvSpPr>
        <p:spPr>
          <a:xfrm>
            <a:off x="519748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63" name="Google Shape;4163;g30c68b574f2_1_2522"/>
          <p:cNvSpPr/>
          <p:nvPr>
            <p:ph idx="4" type="pic"/>
          </p:nvPr>
        </p:nvSpPr>
        <p:spPr>
          <a:xfrm>
            <a:off x="3925939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64" name="Google Shape;4164;g30c68b574f2_1_2522"/>
          <p:cNvSpPr/>
          <p:nvPr>
            <p:ph idx="5" type="pic"/>
          </p:nvPr>
        </p:nvSpPr>
        <p:spPr>
          <a:xfrm>
            <a:off x="7346294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65" name="Google Shape;4165;g30c68b574f2_1_2522"/>
          <p:cNvSpPr txBox="1"/>
          <p:nvPr>
            <p:ph idx="6" type="body"/>
          </p:nvPr>
        </p:nvSpPr>
        <p:spPr>
          <a:xfrm>
            <a:off x="3850995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6" name="Google Shape;4166;g30c68b574f2_1_2522"/>
          <p:cNvSpPr txBox="1"/>
          <p:nvPr>
            <p:ph idx="7" type="body"/>
          </p:nvPr>
        </p:nvSpPr>
        <p:spPr>
          <a:xfrm>
            <a:off x="3850996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7" name="Google Shape;4167;g30c68b574f2_1_2522"/>
          <p:cNvSpPr txBox="1"/>
          <p:nvPr>
            <p:ph idx="8" type="body"/>
          </p:nvPr>
        </p:nvSpPr>
        <p:spPr>
          <a:xfrm>
            <a:off x="7271350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8" name="Google Shape;4168;g30c68b574f2_1_2522"/>
          <p:cNvSpPr txBox="1"/>
          <p:nvPr>
            <p:ph idx="9" type="body"/>
          </p:nvPr>
        </p:nvSpPr>
        <p:spPr>
          <a:xfrm>
            <a:off x="7271351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9" name="Google Shape;4169;g30c68b574f2_1_2522"/>
          <p:cNvSpPr txBox="1"/>
          <p:nvPr>
            <p:ph idx="13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0" name="Google Shape;4170;g30c68b574f2_1_2522"/>
          <p:cNvSpPr txBox="1"/>
          <p:nvPr>
            <p:ph idx="14" type="body"/>
          </p:nvPr>
        </p:nvSpPr>
        <p:spPr>
          <a:xfrm>
            <a:off x="444804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1" name="Google Shape;4171;g30c68b574f2_1_2522"/>
          <p:cNvSpPr txBox="1"/>
          <p:nvPr>
            <p:ph idx="15" type="body"/>
          </p:nvPr>
        </p:nvSpPr>
        <p:spPr>
          <a:xfrm>
            <a:off x="444805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2" name="Google Shape;4172;g30c68b574f2_1_2522"/>
          <p:cNvSpPr/>
          <p:nvPr>
            <p:ph idx="16" type="pic"/>
          </p:nvPr>
        </p:nvSpPr>
        <p:spPr>
          <a:xfrm>
            <a:off x="519748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73" name="Google Shape;4173;g30c68b574f2_1_2522"/>
          <p:cNvSpPr/>
          <p:nvPr>
            <p:ph idx="17" type="pic"/>
          </p:nvPr>
        </p:nvSpPr>
        <p:spPr>
          <a:xfrm>
            <a:off x="3925939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74" name="Google Shape;4174;g30c68b574f2_1_2522"/>
          <p:cNvSpPr/>
          <p:nvPr>
            <p:ph idx="18" type="pic"/>
          </p:nvPr>
        </p:nvSpPr>
        <p:spPr>
          <a:xfrm>
            <a:off x="7346294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75" name="Google Shape;4175;g30c68b574f2_1_2522"/>
          <p:cNvSpPr txBox="1"/>
          <p:nvPr>
            <p:ph idx="19" type="body"/>
          </p:nvPr>
        </p:nvSpPr>
        <p:spPr>
          <a:xfrm>
            <a:off x="3850995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6" name="Google Shape;4176;g30c68b574f2_1_2522"/>
          <p:cNvSpPr txBox="1"/>
          <p:nvPr>
            <p:ph idx="20" type="body"/>
          </p:nvPr>
        </p:nvSpPr>
        <p:spPr>
          <a:xfrm>
            <a:off x="3850996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7" name="Google Shape;4177;g30c68b574f2_1_2522"/>
          <p:cNvSpPr txBox="1"/>
          <p:nvPr>
            <p:ph idx="21" type="body"/>
          </p:nvPr>
        </p:nvSpPr>
        <p:spPr>
          <a:xfrm>
            <a:off x="7271350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8" name="Google Shape;4178;g30c68b574f2_1_2522"/>
          <p:cNvSpPr txBox="1"/>
          <p:nvPr>
            <p:ph idx="22" type="body"/>
          </p:nvPr>
        </p:nvSpPr>
        <p:spPr>
          <a:xfrm>
            <a:off x="7271351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4179" name="Shape 4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0" name="Google Shape;4180;g30c68b574f2_1_2542"/>
          <p:cNvSpPr/>
          <p:nvPr>
            <p:ph idx="2" type="pic"/>
          </p:nvPr>
        </p:nvSpPr>
        <p:spPr>
          <a:xfrm>
            <a:off x="82445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81" name="Google Shape;4181;g30c68b574f2_1_25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2" name="Google Shape;4182;g30c68b574f2_1_2542"/>
          <p:cNvSpPr/>
          <p:nvPr>
            <p:ph idx="3" type="pic"/>
          </p:nvPr>
        </p:nvSpPr>
        <p:spPr>
          <a:xfrm>
            <a:off x="5665684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83" name="Google Shape;4183;g30c68b574f2_1_2542"/>
          <p:cNvSpPr/>
          <p:nvPr>
            <p:ph idx="4" type="pic"/>
          </p:nvPr>
        </p:nvSpPr>
        <p:spPr>
          <a:xfrm>
            <a:off x="30957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84" name="Google Shape;4184;g30c68b574f2_1_2542"/>
          <p:cNvSpPr/>
          <p:nvPr>
            <p:ph idx="5" type="pic"/>
          </p:nvPr>
        </p:nvSpPr>
        <p:spPr>
          <a:xfrm>
            <a:off x="519748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85" name="Google Shape;4185;g30c68b574f2_1_2542"/>
          <p:cNvSpPr txBox="1"/>
          <p:nvPr>
            <p:ph idx="6" type="body"/>
          </p:nvPr>
        </p:nvSpPr>
        <p:spPr>
          <a:xfrm>
            <a:off x="8145379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6" name="Google Shape;4186;g30c68b574f2_1_2542"/>
          <p:cNvSpPr txBox="1"/>
          <p:nvPr>
            <p:ph idx="7" type="body"/>
          </p:nvPr>
        </p:nvSpPr>
        <p:spPr>
          <a:xfrm>
            <a:off x="8145375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7" name="Google Shape;4187;g30c68b574f2_1_2542"/>
          <p:cNvSpPr txBox="1"/>
          <p:nvPr>
            <p:ph idx="8" type="body"/>
          </p:nvPr>
        </p:nvSpPr>
        <p:spPr>
          <a:xfrm>
            <a:off x="5566517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8" name="Google Shape;4188;g30c68b574f2_1_2542"/>
          <p:cNvSpPr txBox="1"/>
          <p:nvPr>
            <p:ph idx="9" type="body"/>
          </p:nvPr>
        </p:nvSpPr>
        <p:spPr>
          <a:xfrm>
            <a:off x="5566513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9" name="Google Shape;4189;g30c68b574f2_1_2542"/>
          <p:cNvSpPr txBox="1"/>
          <p:nvPr>
            <p:ph idx="13" type="body"/>
          </p:nvPr>
        </p:nvSpPr>
        <p:spPr>
          <a:xfrm>
            <a:off x="2996583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0" name="Google Shape;4190;g30c68b574f2_1_2542"/>
          <p:cNvSpPr txBox="1"/>
          <p:nvPr>
            <p:ph idx="14" type="body"/>
          </p:nvPr>
        </p:nvSpPr>
        <p:spPr>
          <a:xfrm>
            <a:off x="2996584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1" name="Google Shape;4191;g30c68b574f2_1_2542"/>
          <p:cNvSpPr/>
          <p:nvPr>
            <p:ph idx="15" type="pic"/>
          </p:nvPr>
        </p:nvSpPr>
        <p:spPr>
          <a:xfrm>
            <a:off x="82445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92" name="Google Shape;4192;g30c68b574f2_1_2542"/>
          <p:cNvSpPr/>
          <p:nvPr>
            <p:ph idx="16" type="pic"/>
          </p:nvPr>
        </p:nvSpPr>
        <p:spPr>
          <a:xfrm>
            <a:off x="5665684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93" name="Google Shape;4193;g30c68b574f2_1_2542"/>
          <p:cNvSpPr/>
          <p:nvPr>
            <p:ph idx="17" type="pic"/>
          </p:nvPr>
        </p:nvSpPr>
        <p:spPr>
          <a:xfrm>
            <a:off x="30957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94" name="Google Shape;4194;g30c68b574f2_1_2542"/>
          <p:cNvSpPr/>
          <p:nvPr>
            <p:ph idx="18" type="pic"/>
          </p:nvPr>
        </p:nvSpPr>
        <p:spPr>
          <a:xfrm>
            <a:off x="519748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95" name="Google Shape;4195;g30c68b574f2_1_2542"/>
          <p:cNvSpPr txBox="1"/>
          <p:nvPr>
            <p:ph idx="19" type="body"/>
          </p:nvPr>
        </p:nvSpPr>
        <p:spPr>
          <a:xfrm>
            <a:off x="8145379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6" name="Google Shape;4196;g30c68b574f2_1_2542"/>
          <p:cNvSpPr txBox="1"/>
          <p:nvPr>
            <p:ph idx="20" type="body"/>
          </p:nvPr>
        </p:nvSpPr>
        <p:spPr>
          <a:xfrm>
            <a:off x="8145375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7" name="Google Shape;4197;g30c68b574f2_1_2542"/>
          <p:cNvSpPr txBox="1"/>
          <p:nvPr>
            <p:ph idx="21" type="body"/>
          </p:nvPr>
        </p:nvSpPr>
        <p:spPr>
          <a:xfrm>
            <a:off x="5566517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8" name="Google Shape;4198;g30c68b574f2_1_2542"/>
          <p:cNvSpPr txBox="1"/>
          <p:nvPr>
            <p:ph idx="22" type="body"/>
          </p:nvPr>
        </p:nvSpPr>
        <p:spPr>
          <a:xfrm>
            <a:off x="5566513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9" name="Google Shape;4199;g30c68b574f2_1_2542"/>
          <p:cNvSpPr txBox="1"/>
          <p:nvPr>
            <p:ph idx="23" type="body"/>
          </p:nvPr>
        </p:nvSpPr>
        <p:spPr>
          <a:xfrm>
            <a:off x="2996583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0" name="Google Shape;4200;g30c68b574f2_1_2542"/>
          <p:cNvSpPr txBox="1"/>
          <p:nvPr>
            <p:ph idx="24" type="body"/>
          </p:nvPr>
        </p:nvSpPr>
        <p:spPr>
          <a:xfrm>
            <a:off x="2996584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1" name="Google Shape;4201;g30c68b574f2_1_2542"/>
          <p:cNvSpPr txBox="1"/>
          <p:nvPr>
            <p:ph idx="25" type="body"/>
          </p:nvPr>
        </p:nvSpPr>
        <p:spPr>
          <a:xfrm>
            <a:off x="444804" y="5421435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2" name="Google Shape;4202;g30c68b574f2_1_2542"/>
          <p:cNvSpPr txBox="1"/>
          <p:nvPr>
            <p:ph idx="26" type="body"/>
          </p:nvPr>
        </p:nvSpPr>
        <p:spPr>
          <a:xfrm>
            <a:off x="444806" y="5680299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3" name="Google Shape;4203;g30c68b574f2_1_2542"/>
          <p:cNvSpPr txBox="1"/>
          <p:nvPr>
            <p:ph idx="27" type="body"/>
          </p:nvPr>
        </p:nvSpPr>
        <p:spPr>
          <a:xfrm>
            <a:off x="444804" y="2829308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4" name="Google Shape;4204;g30c68b574f2_1_2542"/>
          <p:cNvSpPr txBox="1"/>
          <p:nvPr>
            <p:ph idx="28" type="body"/>
          </p:nvPr>
        </p:nvSpPr>
        <p:spPr>
          <a:xfrm>
            <a:off x="444806" y="3088172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4205" name="Shape 4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6" name="Google Shape;4206;g30c68b574f2_1_256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7" name="Google Shape;4207;g30c68b574f2_1_2568"/>
          <p:cNvSpPr/>
          <p:nvPr>
            <p:ph idx="2" type="pic"/>
          </p:nvPr>
        </p:nvSpPr>
        <p:spPr>
          <a:xfrm>
            <a:off x="3925423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08" name="Google Shape;4208;g30c68b574f2_1_2568"/>
          <p:cNvSpPr/>
          <p:nvPr>
            <p:ph idx="3" type="pic"/>
          </p:nvPr>
        </p:nvSpPr>
        <p:spPr>
          <a:xfrm>
            <a:off x="8479317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09" name="Google Shape;4209;g30c68b574f2_1_2568"/>
          <p:cNvSpPr/>
          <p:nvPr>
            <p:ph idx="4" type="pic"/>
          </p:nvPr>
        </p:nvSpPr>
        <p:spPr>
          <a:xfrm>
            <a:off x="6202370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0" name="Google Shape;4210;g30c68b574f2_1_2568"/>
          <p:cNvSpPr/>
          <p:nvPr>
            <p:ph idx="5" type="pic"/>
          </p:nvPr>
        </p:nvSpPr>
        <p:spPr>
          <a:xfrm>
            <a:off x="3925423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1" name="Google Shape;4211;g30c68b574f2_1_2568"/>
          <p:cNvSpPr/>
          <p:nvPr>
            <p:ph idx="6" type="pic"/>
          </p:nvPr>
        </p:nvSpPr>
        <p:spPr>
          <a:xfrm>
            <a:off x="8479317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2" name="Google Shape;4212;g30c68b574f2_1_2568"/>
          <p:cNvSpPr/>
          <p:nvPr>
            <p:ph idx="7" type="pic"/>
          </p:nvPr>
        </p:nvSpPr>
        <p:spPr>
          <a:xfrm>
            <a:off x="6202370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3" name="Google Shape;4213;g30c68b574f2_1_2568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14" name="Google Shape;4214;g30c68b574f2_1_2568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15" name="Google Shape;4215;g30c68b574f2_1_2568"/>
          <p:cNvSpPr/>
          <p:nvPr>
            <p:ph idx="13" type="pic"/>
          </p:nvPr>
        </p:nvSpPr>
        <p:spPr>
          <a:xfrm>
            <a:off x="3925423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6" name="Google Shape;4216;g30c68b574f2_1_2568"/>
          <p:cNvSpPr/>
          <p:nvPr>
            <p:ph idx="14" type="pic"/>
          </p:nvPr>
        </p:nvSpPr>
        <p:spPr>
          <a:xfrm>
            <a:off x="8479317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7" name="Google Shape;4217;g30c68b574f2_1_2568"/>
          <p:cNvSpPr/>
          <p:nvPr>
            <p:ph idx="15" type="pic"/>
          </p:nvPr>
        </p:nvSpPr>
        <p:spPr>
          <a:xfrm>
            <a:off x="6202370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4218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Google Shape;4219;g30c68b574f2_1_25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0" name="Google Shape;4220;g30c68b574f2_1_2581"/>
          <p:cNvSpPr/>
          <p:nvPr>
            <p:ph idx="2" type="pic"/>
          </p:nvPr>
        </p:nvSpPr>
        <p:spPr>
          <a:xfrm>
            <a:off x="522925" y="981074"/>
            <a:ext cx="10024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4221" name="Shape 4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2" name="Google Shape;4222;g30c68b574f2_1_258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3" name="Google Shape;4223;g30c68b574f2_1_2584"/>
          <p:cNvSpPr/>
          <p:nvPr>
            <p:ph idx="2" type="pic"/>
          </p:nvPr>
        </p:nvSpPr>
        <p:spPr>
          <a:xfrm>
            <a:off x="522925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24" name="Google Shape;4224;g30c68b574f2_1_2584"/>
          <p:cNvSpPr/>
          <p:nvPr>
            <p:ph idx="3" type="pic"/>
          </p:nvPr>
        </p:nvSpPr>
        <p:spPr>
          <a:xfrm>
            <a:off x="5660713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4225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30c68b574f2_1_258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7" name="Google Shape;4227;g30c68b574f2_1_2588"/>
          <p:cNvSpPr/>
          <p:nvPr>
            <p:ph idx="2" type="pic"/>
          </p:nvPr>
        </p:nvSpPr>
        <p:spPr>
          <a:xfrm>
            <a:off x="522925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28" name="Google Shape;4228;g30c68b574f2_1_2588"/>
          <p:cNvSpPr/>
          <p:nvPr>
            <p:ph idx="3" type="pic"/>
          </p:nvPr>
        </p:nvSpPr>
        <p:spPr>
          <a:xfrm>
            <a:off x="5660713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29" name="Google Shape;4229;g30c68b574f2_1_2588"/>
          <p:cNvSpPr/>
          <p:nvPr>
            <p:ph idx="4" type="pic"/>
          </p:nvPr>
        </p:nvSpPr>
        <p:spPr>
          <a:xfrm>
            <a:off x="522925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0" name="Google Shape;4230;g30c68b574f2_1_2588"/>
          <p:cNvSpPr/>
          <p:nvPr>
            <p:ph idx="5" type="pic"/>
          </p:nvPr>
        </p:nvSpPr>
        <p:spPr>
          <a:xfrm>
            <a:off x="5660713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4231" name="Shape 4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Google Shape;4232;g30c68b574f2_1_25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3" name="Google Shape;4233;g30c68b574f2_1_2594"/>
          <p:cNvSpPr/>
          <p:nvPr>
            <p:ph idx="2" type="pic"/>
          </p:nvPr>
        </p:nvSpPr>
        <p:spPr>
          <a:xfrm>
            <a:off x="3934610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4" name="Google Shape;4234;g30c68b574f2_1_2594"/>
          <p:cNvSpPr/>
          <p:nvPr>
            <p:ph idx="3" type="pic"/>
          </p:nvPr>
        </p:nvSpPr>
        <p:spPr>
          <a:xfrm>
            <a:off x="522925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5" name="Google Shape;4235;g30c68b574f2_1_2594"/>
          <p:cNvSpPr/>
          <p:nvPr>
            <p:ph idx="4" type="pic"/>
          </p:nvPr>
        </p:nvSpPr>
        <p:spPr>
          <a:xfrm>
            <a:off x="7346294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6" name="Google Shape;4236;g30c68b574f2_1_2594"/>
          <p:cNvSpPr/>
          <p:nvPr>
            <p:ph idx="5" type="pic"/>
          </p:nvPr>
        </p:nvSpPr>
        <p:spPr>
          <a:xfrm>
            <a:off x="3934610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7" name="Google Shape;4237;g30c68b574f2_1_2594"/>
          <p:cNvSpPr/>
          <p:nvPr>
            <p:ph idx="6" type="pic"/>
          </p:nvPr>
        </p:nvSpPr>
        <p:spPr>
          <a:xfrm>
            <a:off x="522925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8" name="Google Shape;4238;g30c68b574f2_1_2594"/>
          <p:cNvSpPr/>
          <p:nvPr>
            <p:ph idx="7" type="pic"/>
          </p:nvPr>
        </p:nvSpPr>
        <p:spPr>
          <a:xfrm>
            <a:off x="7346294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4239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Google Shape;4240;g30c68b574f2_1_260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1" name="Google Shape;4241;g30c68b574f2_1_2602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2" name="Google Shape;4242;g30c68b574f2_1_2602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3" name="Google Shape;4243;g30c68b574f2_1_2602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4" name="Google Shape;4244;g30c68b574f2_1_2602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5" name="Google Shape;4245;g30c68b574f2_1_2602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6" name="Google Shape;4246;g30c68b574f2_1_2602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7" name="Google Shape;4247;g30c68b574f2_1_2602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8" name="Google Shape;4248;g30c68b574f2_1_2602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4249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g30c68b574f2_1_261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51" name="Google Shape;4251;g30c68b574f2_1_2612"/>
          <p:cNvSpPr/>
          <p:nvPr>
            <p:ph idx="2" type="pic"/>
          </p:nvPr>
        </p:nvSpPr>
        <p:spPr>
          <a:xfrm>
            <a:off x="519747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2" name="Google Shape;4252;g30c68b574f2_1_2612"/>
          <p:cNvSpPr/>
          <p:nvPr>
            <p:ph idx="3" type="pic"/>
          </p:nvPr>
        </p:nvSpPr>
        <p:spPr>
          <a:xfrm>
            <a:off x="519747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3" name="Google Shape;4253;g30c68b574f2_1_2612"/>
          <p:cNvSpPr/>
          <p:nvPr>
            <p:ph idx="4" type="pic"/>
          </p:nvPr>
        </p:nvSpPr>
        <p:spPr>
          <a:xfrm>
            <a:off x="519747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4" name="Google Shape;4254;g30c68b574f2_1_2612"/>
          <p:cNvSpPr/>
          <p:nvPr>
            <p:ph idx="5" type="pic"/>
          </p:nvPr>
        </p:nvSpPr>
        <p:spPr>
          <a:xfrm>
            <a:off x="2578495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5" name="Google Shape;4255;g30c68b574f2_1_2612"/>
          <p:cNvSpPr/>
          <p:nvPr>
            <p:ph idx="6" type="pic"/>
          </p:nvPr>
        </p:nvSpPr>
        <p:spPr>
          <a:xfrm>
            <a:off x="2578495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6" name="Google Shape;4256;g30c68b574f2_1_2612"/>
          <p:cNvSpPr/>
          <p:nvPr>
            <p:ph idx="7" type="pic"/>
          </p:nvPr>
        </p:nvSpPr>
        <p:spPr>
          <a:xfrm>
            <a:off x="2578495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7" name="Google Shape;4257;g30c68b574f2_1_2612"/>
          <p:cNvSpPr/>
          <p:nvPr>
            <p:ph idx="8" type="pic"/>
          </p:nvPr>
        </p:nvSpPr>
        <p:spPr>
          <a:xfrm>
            <a:off x="4637243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8" name="Google Shape;4258;g30c68b574f2_1_2612"/>
          <p:cNvSpPr/>
          <p:nvPr>
            <p:ph idx="9" type="pic"/>
          </p:nvPr>
        </p:nvSpPr>
        <p:spPr>
          <a:xfrm>
            <a:off x="4637243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9" name="Google Shape;4259;g30c68b574f2_1_2612"/>
          <p:cNvSpPr/>
          <p:nvPr>
            <p:ph idx="13" type="pic"/>
          </p:nvPr>
        </p:nvSpPr>
        <p:spPr>
          <a:xfrm>
            <a:off x="4637243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0" name="Google Shape;4260;g30c68b574f2_1_2612"/>
          <p:cNvSpPr/>
          <p:nvPr>
            <p:ph idx="14" type="pic"/>
          </p:nvPr>
        </p:nvSpPr>
        <p:spPr>
          <a:xfrm>
            <a:off x="6695991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1" name="Google Shape;4261;g30c68b574f2_1_2612"/>
          <p:cNvSpPr/>
          <p:nvPr>
            <p:ph idx="15" type="pic"/>
          </p:nvPr>
        </p:nvSpPr>
        <p:spPr>
          <a:xfrm>
            <a:off x="6695991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2" name="Google Shape;4262;g30c68b574f2_1_2612"/>
          <p:cNvSpPr/>
          <p:nvPr>
            <p:ph idx="16" type="pic"/>
          </p:nvPr>
        </p:nvSpPr>
        <p:spPr>
          <a:xfrm>
            <a:off x="6695991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3" name="Google Shape;4263;g30c68b574f2_1_2612"/>
          <p:cNvSpPr/>
          <p:nvPr>
            <p:ph idx="17" type="pic"/>
          </p:nvPr>
        </p:nvSpPr>
        <p:spPr>
          <a:xfrm>
            <a:off x="8754739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4" name="Google Shape;4264;g30c68b574f2_1_2612"/>
          <p:cNvSpPr/>
          <p:nvPr>
            <p:ph idx="18" type="pic"/>
          </p:nvPr>
        </p:nvSpPr>
        <p:spPr>
          <a:xfrm>
            <a:off x="8754739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5" name="Google Shape;4265;g30c68b574f2_1_2612"/>
          <p:cNvSpPr/>
          <p:nvPr>
            <p:ph idx="19" type="pic"/>
          </p:nvPr>
        </p:nvSpPr>
        <p:spPr>
          <a:xfrm>
            <a:off x="8754739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fc6898bfeb_0_2973"/>
          <p:cNvSpPr/>
          <p:nvPr/>
        </p:nvSpPr>
        <p:spPr>
          <a:xfrm>
            <a:off x="504818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g2fc6898bfeb_0_2973"/>
          <p:cNvSpPr/>
          <p:nvPr/>
        </p:nvSpPr>
        <p:spPr>
          <a:xfrm>
            <a:off x="3929335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g2fc6898bfeb_0_2973"/>
          <p:cNvSpPr/>
          <p:nvPr/>
        </p:nvSpPr>
        <p:spPr>
          <a:xfrm>
            <a:off x="7353852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g2fc6898bfeb_0_297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1" name="Google Shape;691;g2fc6898bfeb_0_2973"/>
          <p:cNvSpPr txBox="1"/>
          <p:nvPr>
            <p:ph idx="2" type="body"/>
          </p:nvPr>
        </p:nvSpPr>
        <p:spPr>
          <a:xfrm>
            <a:off x="610890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2" name="Google Shape;692;g2fc6898bfeb_0_2973"/>
          <p:cNvSpPr txBox="1"/>
          <p:nvPr>
            <p:ph idx="3" type="body"/>
          </p:nvPr>
        </p:nvSpPr>
        <p:spPr>
          <a:xfrm>
            <a:off x="610890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3" name="Google Shape;693;g2fc6898bfeb_0_2973"/>
          <p:cNvSpPr txBox="1"/>
          <p:nvPr>
            <p:ph idx="4" type="body"/>
          </p:nvPr>
        </p:nvSpPr>
        <p:spPr>
          <a:xfrm>
            <a:off x="610890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4" name="Google Shape;694;g2fc6898bfeb_0_2973"/>
          <p:cNvSpPr txBox="1"/>
          <p:nvPr>
            <p:ph idx="5" type="body"/>
          </p:nvPr>
        </p:nvSpPr>
        <p:spPr>
          <a:xfrm>
            <a:off x="610890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5" name="Google Shape;695;g2fc6898bfeb_0_2973"/>
          <p:cNvSpPr txBox="1"/>
          <p:nvPr>
            <p:ph idx="6" type="body"/>
          </p:nvPr>
        </p:nvSpPr>
        <p:spPr>
          <a:xfrm>
            <a:off x="4035406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6" name="Google Shape;696;g2fc6898bfeb_0_2973"/>
          <p:cNvSpPr txBox="1"/>
          <p:nvPr>
            <p:ph idx="7" type="body"/>
          </p:nvPr>
        </p:nvSpPr>
        <p:spPr>
          <a:xfrm>
            <a:off x="4035406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7" name="Google Shape;697;g2fc6898bfeb_0_2973"/>
          <p:cNvSpPr txBox="1"/>
          <p:nvPr>
            <p:ph idx="8" type="body"/>
          </p:nvPr>
        </p:nvSpPr>
        <p:spPr>
          <a:xfrm>
            <a:off x="7459923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8" name="Google Shape;698;g2fc6898bfeb_0_2973"/>
          <p:cNvSpPr txBox="1"/>
          <p:nvPr>
            <p:ph idx="9" type="body"/>
          </p:nvPr>
        </p:nvSpPr>
        <p:spPr>
          <a:xfrm>
            <a:off x="7459923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99" name="Google Shape;699;g2fc6898bfeb_0_2973"/>
          <p:cNvCxnSpPr/>
          <p:nvPr/>
        </p:nvCxnSpPr>
        <p:spPr>
          <a:xfrm>
            <a:off x="694736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0" name="Google Shape;700;g2fc6898bfeb_0_2973"/>
          <p:cNvCxnSpPr/>
          <p:nvPr/>
        </p:nvCxnSpPr>
        <p:spPr>
          <a:xfrm>
            <a:off x="4125564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1" name="Google Shape;701;g2fc6898bfeb_0_2973"/>
          <p:cNvCxnSpPr/>
          <p:nvPr/>
        </p:nvCxnSpPr>
        <p:spPr>
          <a:xfrm>
            <a:off x="7549078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2" name="Google Shape;702;g2fc6898bfeb_0_2973"/>
          <p:cNvSpPr txBox="1"/>
          <p:nvPr>
            <p:ph idx="13" type="body"/>
          </p:nvPr>
        </p:nvSpPr>
        <p:spPr>
          <a:xfrm>
            <a:off x="4035405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3" name="Google Shape;703;g2fc6898bfeb_0_2973"/>
          <p:cNvSpPr txBox="1"/>
          <p:nvPr>
            <p:ph idx="14" type="body"/>
          </p:nvPr>
        </p:nvSpPr>
        <p:spPr>
          <a:xfrm>
            <a:off x="4035405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g2fc6898bfeb_0_2973"/>
          <p:cNvSpPr txBox="1"/>
          <p:nvPr>
            <p:ph idx="15" type="body"/>
          </p:nvPr>
        </p:nvSpPr>
        <p:spPr>
          <a:xfrm>
            <a:off x="7459922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5" name="Google Shape;705;g2fc6898bfeb_0_2973"/>
          <p:cNvSpPr txBox="1"/>
          <p:nvPr>
            <p:ph idx="16" type="body"/>
          </p:nvPr>
        </p:nvSpPr>
        <p:spPr>
          <a:xfrm>
            <a:off x="7459922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g2fc6898bfeb_0_2973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3_폰트">
  <p:cSld name="01_03_폰트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4"/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" name="Google Shape;40;p10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" name="Google Shape;41;p10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" name="Google Shape;42;p104"/>
          <p:cNvCxnSpPr/>
          <p:nvPr/>
        </p:nvCxnSpPr>
        <p:spPr>
          <a:xfrm>
            <a:off x="7107641" y="93526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" name="Google Shape;43;p104"/>
          <p:cNvCxnSpPr/>
          <p:nvPr/>
        </p:nvCxnSpPr>
        <p:spPr>
          <a:xfrm>
            <a:off x="7107641" y="215842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" name="Google Shape;44;p10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104"/>
          <p:cNvSpPr txBox="1"/>
          <p:nvPr>
            <p:ph idx="2" type="body"/>
          </p:nvPr>
        </p:nvSpPr>
        <p:spPr>
          <a:xfrm>
            <a:off x="398889" y="850353"/>
            <a:ext cx="5354547" cy="60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104"/>
          <p:cNvSpPr txBox="1"/>
          <p:nvPr>
            <p:ph idx="3" type="body"/>
          </p:nvPr>
        </p:nvSpPr>
        <p:spPr>
          <a:xfrm>
            <a:off x="433567" y="5555068"/>
            <a:ext cx="5318703" cy="462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6666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04"/>
          <p:cNvSpPr txBox="1"/>
          <p:nvPr>
            <p:ph idx="4" type="body"/>
          </p:nvPr>
        </p:nvSpPr>
        <p:spPr>
          <a:xfrm>
            <a:off x="397723" y="1659453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04"/>
          <p:cNvSpPr txBox="1"/>
          <p:nvPr>
            <p:ph idx="5" type="body"/>
          </p:nvPr>
        </p:nvSpPr>
        <p:spPr>
          <a:xfrm>
            <a:off x="397723" y="1928095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04"/>
          <p:cNvSpPr txBox="1"/>
          <p:nvPr>
            <p:ph idx="6" type="body"/>
          </p:nvPr>
        </p:nvSpPr>
        <p:spPr>
          <a:xfrm>
            <a:off x="397723" y="2196737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04"/>
          <p:cNvSpPr txBox="1"/>
          <p:nvPr>
            <p:ph idx="7" type="body"/>
          </p:nvPr>
        </p:nvSpPr>
        <p:spPr>
          <a:xfrm>
            <a:off x="397723" y="2724928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04"/>
          <p:cNvSpPr txBox="1"/>
          <p:nvPr>
            <p:ph idx="8" type="body"/>
          </p:nvPr>
        </p:nvSpPr>
        <p:spPr>
          <a:xfrm>
            <a:off x="397723" y="3009472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04"/>
          <p:cNvSpPr txBox="1"/>
          <p:nvPr>
            <p:ph idx="9" type="body"/>
          </p:nvPr>
        </p:nvSpPr>
        <p:spPr>
          <a:xfrm>
            <a:off x="397723" y="3294016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04"/>
          <p:cNvSpPr txBox="1"/>
          <p:nvPr>
            <p:ph idx="13" type="body"/>
          </p:nvPr>
        </p:nvSpPr>
        <p:spPr>
          <a:xfrm>
            <a:off x="6134874" y="869328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04"/>
          <p:cNvSpPr txBox="1"/>
          <p:nvPr>
            <p:ph idx="14" type="body"/>
          </p:nvPr>
        </p:nvSpPr>
        <p:spPr>
          <a:xfrm>
            <a:off x="7125473" y="869328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04"/>
          <p:cNvSpPr txBox="1"/>
          <p:nvPr>
            <p:ph idx="15" type="body"/>
          </p:nvPr>
        </p:nvSpPr>
        <p:spPr>
          <a:xfrm>
            <a:off x="6134873" y="1119735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6" name="Google Shape;56;p104"/>
          <p:cNvCxnSpPr/>
          <p:nvPr/>
        </p:nvCxnSpPr>
        <p:spPr>
          <a:xfrm>
            <a:off x="7107641" y="215976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104"/>
          <p:cNvSpPr txBox="1"/>
          <p:nvPr>
            <p:ph idx="16" type="body"/>
          </p:nvPr>
        </p:nvSpPr>
        <p:spPr>
          <a:xfrm>
            <a:off x="6134874" y="2093829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04"/>
          <p:cNvSpPr txBox="1"/>
          <p:nvPr>
            <p:ph idx="17" type="body"/>
          </p:nvPr>
        </p:nvSpPr>
        <p:spPr>
          <a:xfrm>
            <a:off x="7125473" y="2093829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04"/>
          <p:cNvSpPr txBox="1"/>
          <p:nvPr>
            <p:ph idx="18" type="body"/>
          </p:nvPr>
        </p:nvSpPr>
        <p:spPr>
          <a:xfrm>
            <a:off x="6134873" y="2344236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0" name="Google Shape;60;p104"/>
          <p:cNvCxnSpPr/>
          <p:nvPr/>
        </p:nvCxnSpPr>
        <p:spPr>
          <a:xfrm>
            <a:off x="7107641" y="3303409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" name="Google Shape;61;p104"/>
          <p:cNvCxnSpPr/>
          <p:nvPr/>
        </p:nvCxnSpPr>
        <p:spPr>
          <a:xfrm>
            <a:off x="7107641" y="330475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104"/>
          <p:cNvSpPr txBox="1"/>
          <p:nvPr>
            <p:ph idx="19" type="body"/>
          </p:nvPr>
        </p:nvSpPr>
        <p:spPr>
          <a:xfrm>
            <a:off x="6134874" y="3238817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4"/>
          <p:cNvSpPr txBox="1"/>
          <p:nvPr>
            <p:ph idx="20" type="body"/>
          </p:nvPr>
        </p:nvSpPr>
        <p:spPr>
          <a:xfrm>
            <a:off x="7125473" y="3238817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4"/>
          <p:cNvSpPr txBox="1"/>
          <p:nvPr>
            <p:ph idx="21" type="body"/>
          </p:nvPr>
        </p:nvSpPr>
        <p:spPr>
          <a:xfrm>
            <a:off x="6134873" y="352102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5" name="Google Shape;65;p104"/>
          <p:cNvCxnSpPr/>
          <p:nvPr/>
        </p:nvCxnSpPr>
        <p:spPr>
          <a:xfrm>
            <a:off x="7107641" y="441659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" name="Google Shape;66;p104"/>
          <p:cNvCxnSpPr/>
          <p:nvPr/>
        </p:nvCxnSpPr>
        <p:spPr>
          <a:xfrm>
            <a:off x="7107641" y="4417934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" name="Google Shape;67;p104"/>
          <p:cNvSpPr txBox="1"/>
          <p:nvPr>
            <p:ph idx="22" type="body"/>
          </p:nvPr>
        </p:nvSpPr>
        <p:spPr>
          <a:xfrm>
            <a:off x="6134874" y="4352000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4"/>
          <p:cNvSpPr txBox="1"/>
          <p:nvPr>
            <p:ph idx="23" type="body"/>
          </p:nvPr>
        </p:nvSpPr>
        <p:spPr>
          <a:xfrm>
            <a:off x="7125473" y="4352000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4"/>
          <p:cNvSpPr txBox="1"/>
          <p:nvPr>
            <p:ph idx="24" type="body"/>
          </p:nvPr>
        </p:nvSpPr>
        <p:spPr>
          <a:xfrm>
            <a:off x="6134873" y="4666016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0" name="Google Shape;70;p104"/>
          <p:cNvCxnSpPr/>
          <p:nvPr/>
        </p:nvCxnSpPr>
        <p:spPr>
          <a:xfrm>
            <a:off x="7107641" y="545821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" name="Google Shape;71;p104"/>
          <p:cNvCxnSpPr/>
          <p:nvPr/>
        </p:nvCxnSpPr>
        <p:spPr>
          <a:xfrm>
            <a:off x="7107641" y="5459555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104"/>
          <p:cNvSpPr txBox="1"/>
          <p:nvPr>
            <p:ph idx="25" type="body"/>
          </p:nvPr>
        </p:nvSpPr>
        <p:spPr>
          <a:xfrm>
            <a:off x="6134874" y="5393621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4"/>
          <p:cNvSpPr txBox="1"/>
          <p:nvPr>
            <p:ph idx="26" type="body"/>
          </p:nvPr>
        </p:nvSpPr>
        <p:spPr>
          <a:xfrm>
            <a:off x="7125473" y="5393621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4"/>
          <p:cNvSpPr txBox="1"/>
          <p:nvPr>
            <p:ph idx="27" type="body"/>
          </p:nvPr>
        </p:nvSpPr>
        <p:spPr>
          <a:xfrm>
            <a:off x="6134873" y="572353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" name="Google Shape;75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fc6898bfeb_0_29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9" name="Google Shape;709;g2fc6898bfeb_0_2994"/>
          <p:cNvSpPr txBox="1"/>
          <p:nvPr>
            <p:ph idx="2" type="body"/>
          </p:nvPr>
        </p:nvSpPr>
        <p:spPr>
          <a:xfrm>
            <a:off x="610890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0" name="Google Shape;710;g2fc6898bfeb_0_2994"/>
          <p:cNvCxnSpPr/>
          <p:nvPr/>
        </p:nvCxnSpPr>
        <p:spPr>
          <a:xfrm>
            <a:off x="694736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" name="Google Shape;711;g2fc6898bfeb_0_2994"/>
          <p:cNvSpPr/>
          <p:nvPr>
            <p:ph idx="3" type="body"/>
          </p:nvPr>
        </p:nvSpPr>
        <p:spPr>
          <a:xfrm>
            <a:off x="3952863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2" name="Google Shape;712;g2fc6898bfeb_0_2994"/>
          <p:cNvSpPr txBox="1"/>
          <p:nvPr>
            <p:ph idx="4" type="body"/>
          </p:nvPr>
        </p:nvSpPr>
        <p:spPr>
          <a:xfrm>
            <a:off x="4047426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3" name="Google Shape;713;g2fc6898bfeb_0_2994"/>
          <p:cNvCxnSpPr/>
          <p:nvPr/>
        </p:nvCxnSpPr>
        <p:spPr>
          <a:xfrm>
            <a:off x="4131272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4" name="Google Shape;714;g2fc6898bfeb_0_2994"/>
          <p:cNvSpPr/>
          <p:nvPr>
            <p:ph idx="5" type="body"/>
          </p:nvPr>
        </p:nvSpPr>
        <p:spPr>
          <a:xfrm>
            <a:off x="7389399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5" name="Google Shape;715;g2fc6898bfeb_0_2994"/>
          <p:cNvSpPr txBox="1"/>
          <p:nvPr>
            <p:ph idx="6" type="body"/>
          </p:nvPr>
        </p:nvSpPr>
        <p:spPr>
          <a:xfrm>
            <a:off x="7483962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6" name="Google Shape;716;g2fc6898bfeb_0_2994"/>
          <p:cNvCxnSpPr/>
          <p:nvPr/>
        </p:nvCxnSpPr>
        <p:spPr>
          <a:xfrm>
            <a:off x="7567808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7" name="Google Shape;717;g2fc6898bfeb_0_2994"/>
          <p:cNvSpPr/>
          <p:nvPr>
            <p:ph idx="7" type="body"/>
          </p:nvPr>
        </p:nvSpPr>
        <p:spPr>
          <a:xfrm>
            <a:off x="513761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8" name="Google Shape;718;g2fc6898bfeb_0_2994"/>
          <p:cNvSpPr txBox="1"/>
          <p:nvPr>
            <p:ph idx="8" type="body"/>
          </p:nvPr>
        </p:nvSpPr>
        <p:spPr>
          <a:xfrm>
            <a:off x="610890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9" name="Google Shape;719;g2fc6898bfeb_0_2994"/>
          <p:cNvSpPr txBox="1"/>
          <p:nvPr>
            <p:ph idx="9" type="body"/>
          </p:nvPr>
        </p:nvSpPr>
        <p:spPr>
          <a:xfrm>
            <a:off x="610890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g2fc6898bfeb_0_2994"/>
          <p:cNvSpPr txBox="1"/>
          <p:nvPr>
            <p:ph idx="13" type="body"/>
          </p:nvPr>
        </p:nvSpPr>
        <p:spPr>
          <a:xfrm>
            <a:off x="4047426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1" name="Google Shape;721;g2fc6898bfeb_0_2994"/>
          <p:cNvSpPr txBox="1"/>
          <p:nvPr>
            <p:ph idx="14" type="body"/>
          </p:nvPr>
        </p:nvSpPr>
        <p:spPr>
          <a:xfrm>
            <a:off x="4047426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2" name="Google Shape;722;g2fc6898bfeb_0_2994"/>
          <p:cNvSpPr txBox="1"/>
          <p:nvPr>
            <p:ph idx="15" type="body"/>
          </p:nvPr>
        </p:nvSpPr>
        <p:spPr>
          <a:xfrm>
            <a:off x="7483962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g2fc6898bfeb_0_2994"/>
          <p:cNvSpPr txBox="1"/>
          <p:nvPr>
            <p:ph idx="16" type="body"/>
          </p:nvPr>
        </p:nvSpPr>
        <p:spPr>
          <a:xfrm>
            <a:off x="7483962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4" name="Google Shape;724;g2fc6898bfeb_0_2994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fc6898bfeb_0_301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7" name="Google Shape;727;g2fc6898bfeb_0_3012"/>
          <p:cNvSpPr txBox="1"/>
          <p:nvPr>
            <p:ph idx="2" type="body"/>
          </p:nvPr>
        </p:nvSpPr>
        <p:spPr>
          <a:xfrm>
            <a:off x="419562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8" name="Google Shape;728;g2fc6898bfeb_0_3012"/>
          <p:cNvSpPr txBox="1"/>
          <p:nvPr>
            <p:ph idx="3" type="body"/>
          </p:nvPr>
        </p:nvSpPr>
        <p:spPr>
          <a:xfrm>
            <a:off x="3854954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9" name="Google Shape;729;g2fc6898bfeb_0_3012"/>
          <p:cNvSpPr txBox="1"/>
          <p:nvPr>
            <p:ph idx="4" type="body"/>
          </p:nvPr>
        </p:nvSpPr>
        <p:spPr>
          <a:xfrm>
            <a:off x="7290346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0" name="Google Shape;730;g2fc6898bfeb_0_3012"/>
          <p:cNvSpPr txBox="1"/>
          <p:nvPr>
            <p:ph idx="5" type="body"/>
          </p:nvPr>
        </p:nvSpPr>
        <p:spPr>
          <a:xfrm>
            <a:off x="7284515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1" name="Google Shape;731;g2fc6898bfeb_0_3012"/>
          <p:cNvSpPr/>
          <p:nvPr/>
        </p:nvSpPr>
        <p:spPr>
          <a:xfrm>
            <a:off x="527838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g2fc6898bfeb_0_3012"/>
          <p:cNvSpPr/>
          <p:nvPr/>
        </p:nvSpPr>
        <p:spPr>
          <a:xfrm>
            <a:off x="3950104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g2fc6898bfeb_0_3012"/>
          <p:cNvSpPr/>
          <p:nvPr/>
        </p:nvSpPr>
        <p:spPr>
          <a:xfrm>
            <a:off x="7380035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g2fc6898bfeb_0_3012"/>
          <p:cNvSpPr txBox="1"/>
          <p:nvPr>
            <p:ph idx="6" type="body"/>
          </p:nvPr>
        </p:nvSpPr>
        <p:spPr>
          <a:xfrm>
            <a:off x="3849123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5" name="Google Shape;735;g2fc6898bfeb_0_3012"/>
          <p:cNvSpPr txBox="1"/>
          <p:nvPr>
            <p:ph idx="7" type="body"/>
          </p:nvPr>
        </p:nvSpPr>
        <p:spPr>
          <a:xfrm>
            <a:off x="423256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6" name="Google Shape;736;g2fc6898bfeb_0_3012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fc6898bfeb_0_3024"/>
          <p:cNvSpPr txBox="1"/>
          <p:nvPr>
            <p:ph idx="1" type="body"/>
          </p:nvPr>
        </p:nvSpPr>
        <p:spPr>
          <a:xfrm>
            <a:off x="1480311" y="4659270"/>
            <a:ext cx="9048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9" name="Google Shape;739;g2fc6898bfeb_0_3024"/>
          <p:cNvSpPr txBox="1"/>
          <p:nvPr>
            <p:ph idx="2" type="body"/>
          </p:nvPr>
        </p:nvSpPr>
        <p:spPr>
          <a:xfrm>
            <a:off x="3447963" y="3143247"/>
            <a:ext cx="70812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0" name="Google Shape;740;g2fc6898bfeb_0_3024"/>
          <p:cNvSpPr txBox="1"/>
          <p:nvPr>
            <p:ph idx="3" type="body"/>
          </p:nvPr>
        </p:nvSpPr>
        <p:spPr>
          <a:xfrm>
            <a:off x="1456420" y="1627226"/>
            <a:ext cx="9072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1" name="Google Shape;741;g2fc6898bfeb_0_3024"/>
          <p:cNvSpPr txBox="1"/>
          <p:nvPr>
            <p:ph idx="4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2" name="Google Shape;742;g2fc6898bfeb_0_3024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g2fc6898bfeb_0_3024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g2fc6898bfeb_0_3024"/>
          <p:cNvSpPr/>
          <p:nvPr/>
        </p:nvSpPr>
        <p:spPr>
          <a:xfrm>
            <a:off x="548298" y="2898001"/>
            <a:ext cx="1749000" cy="1749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g2fc6898bfeb_0_3024"/>
          <p:cNvSpPr/>
          <p:nvPr/>
        </p:nvSpPr>
        <p:spPr>
          <a:xfrm>
            <a:off x="2297212" y="3158932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g2fc6898bfeb_0_3024"/>
          <p:cNvSpPr/>
          <p:nvPr/>
        </p:nvSpPr>
        <p:spPr>
          <a:xfrm>
            <a:off x="842066" y="1659563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g2fc6898bfeb_0_3024"/>
          <p:cNvSpPr/>
          <p:nvPr/>
        </p:nvSpPr>
        <p:spPr>
          <a:xfrm>
            <a:off x="842066" y="4663050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g2fc6898bfeb_0_3024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fc6898bfeb_0_3036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g2fc6898bfeb_0_303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2" name="Google Shape;752;g2fc6898bfeb_0_3036"/>
          <p:cNvSpPr txBox="1"/>
          <p:nvPr>
            <p:ph idx="2" type="body"/>
          </p:nvPr>
        </p:nvSpPr>
        <p:spPr>
          <a:xfrm>
            <a:off x="671178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3" name="Google Shape;753;g2fc6898bfeb_0_3036"/>
          <p:cNvSpPr txBox="1"/>
          <p:nvPr>
            <p:ph idx="3" type="body"/>
          </p:nvPr>
        </p:nvSpPr>
        <p:spPr>
          <a:xfrm>
            <a:off x="671178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4" name="Google Shape;754;g2fc6898bfeb_0_3036"/>
          <p:cNvSpPr txBox="1"/>
          <p:nvPr>
            <p:ph idx="4" type="body"/>
          </p:nvPr>
        </p:nvSpPr>
        <p:spPr>
          <a:xfrm>
            <a:off x="671178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5" name="Google Shape;755;g2fc6898bfeb_0_3036"/>
          <p:cNvSpPr txBox="1"/>
          <p:nvPr>
            <p:ph idx="5" type="body"/>
          </p:nvPr>
        </p:nvSpPr>
        <p:spPr>
          <a:xfrm>
            <a:off x="671178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6" name="Google Shape;756;g2fc6898bfeb_0_3036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g2fc6898bfeb_0_3036"/>
          <p:cNvSpPr txBox="1"/>
          <p:nvPr>
            <p:ph idx="6" type="body"/>
          </p:nvPr>
        </p:nvSpPr>
        <p:spPr>
          <a:xfrm>
            <a:off x="5815934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8" name="Google Shape;758;g2fc6898bfeb_0_3036"/>
          <p:cNvSpPr txBox="1"/>
          <p:nvPr>
            <p:ph idx="7" type="body"/>
          </p:nvPr>
        </p:nvSpPr>
        <p:spPr>
          <a:xfrm>
            <a:off x="5815934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9" name="Google Shape;759;g2fc6898bfeb_0_3036"/>
          <p:cNvSpPr txBox="1"/>
          <p:nvPr>
            <p:ph idx="8" type="body"/>
          </p:nvPr>
        </p:nvSpPr>
        <p:spPr>
          <a:xfrm>
            <a:off x="5815934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0" name="Google Shape;760;g2fc6898bfeb_0_3036"/>
          <p:cNvSpPr txBox="1"/>
          <p:nvPr>
            <p:ph idx="9" type="body"/>
          </p:nvPr>
        </p:nvSpPr>
        <p:spPr>
          <a:xfrm>
            <a:off x="5815934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1" name="Google Shape;761;g2fc6898bfeb_0_3036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g2fc6898bfeb_0_3036"/>
          <p:cNvSpPr txBox="1"/>
          <p:nvPr>
            <p:ph idx="13" type="body"/>
          </p:nvPr>
        </p:nvSpPr>
        <p:spPr>
          <a:xfrm>
            <a:off x="671178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3" name="Google Shape;763;g2fc6898bfeb_0_3036"/>
          <p:cNvSpPr txBox="1"/>
          <p:nvPr>
            <p:ph idx="14" type="body"/>
          </p:nvPr>
        </p:nvSpPr>
        <p:spPr>
          <a:xfrm>
            <a:off x="671178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4" name="Google Shape;764;g2fc6898bfeb_0_3036"/>
          <p:cNvSpPr txBox="1"/>
          <p:nvPr>
            <p:ph idx="15" type="body"/>
          </p:nvPr>
        </p:nvSpPr>
        <p:spPr>
          <a:xfrm>
            <a:off x="671178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5" name="Google Shape;765;g2fc6898bfeb_0_3036"/>
          <p:cNvSpPr txBox="1"/>
          <p:nvPr>
            <p:ph idx="16" type="body"/>
          </p:nvPr>
        </p:nvSpPr>
        <p:spPr>
          <a:xfrm>
            <a:off x="671178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6" name="Google Shape;766;g2fc6898bfeb_0_3036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g2fc6898bfeb_0_3036"/>
          <p:cNvSpPr txBox="1"/>
          <p:nvPr>
            <p:ph idx="17" type="body"/>
          </p:nvPr>
        </p:nvSpPr>
        <p:spPr>
          <a:xfrm>
            <a:off x="5815934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8" name="Google Shape;768;g2fc6898bfeb_0_3036"/>
          <p:cNvSpPr txBox="1"/>
          <p:nvPr>
            <p:ph idx="18" type="body"/>
          </p:nvPr>
        </p:nvSpPr>
        <p:spPr>
          <a:xfrm>
            <a:off x="5815934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9" name="Google Shape;769;g2fc6898bfeb_0_3036"/>
          <p:cNvSpPr txBox="1"/>
          <p:nvPr>
            <p:ph idx="19" type="body"/>
          </p:nvPr>
        </p:nvSpPr>
        <p:spPr>
          <a:xfrm>
            <a:off x="5815934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0" name="Google Shape;770;g2fc6898bfeb_0_3036"/>
          <p:cNvSpPr txBox="1"/>
          <p:nvPr>
            <p:ph idx="20" type="body"/>
          </p:nvPr>
        </p:nvSpPr>
        <p:spPr>
          <a:xfrm>
            <a:off x="5815934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1" name="Google Shape;771;g2fc6898bfeb_0_3036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fc6898bfeb_0_305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4" name="Google Shape;774;g2fc6898bfeb_0_3059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g2fc6898bfeb_0_3059"/>
          <p:cNvSpPr txBox="1"/>
          <p:nvPr>
            <p:ph idx="2" type="body"/>
          </p:nvPr>
        </p:nvSpPr>
        <p:spPr>
          <a:xfrm>
            <a:off x="608423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6" name="Google Shape;776;g2fc6898bfeb_0_3059"/>
          <p:cNvSpPr txBox="1"/>
          <p:nvPr>
            <p:ph idx="3" type="body"/>
          </p:nvPr>
        </p:nvSpPr>
        <p:spPr>
          <a:xfrm>
            <a:off x="608423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g2fc6898bfeb_0_3059"/>
          <p:cNvSpPr txBox="1"/>
          <p:nvPr>
            <p:ph idx="4" type="body"/>
          </p:nvPr>
        </p:nvSpPr>
        <p:spPr>
          <a:xfrm>
            <a:off x="608423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8" name="Google Shape;778;g2fc6898bfeb_0_3059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g2fc6898bfeb_0_3059"/>
          <p:cNvSpPr txBox="1"/>
          <p:nvPr>
            <p:ph idx="5" type="body"/>
          </p:nvPr>
        </p:nvSpPr>
        <p:spPr>
          <a:xfrm>
            <a:off x="3190259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0" name="Google Shape;780;g2fc6898bfeb_0_3059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g2fc6898bfeb_0_3059"/>
          <p:cNvSpPr txBox="1"/>
          <p:nvPr>
            <p:ph idx="6" type="body"/>
          </p:nvPr>
        </p:nvSpPr>
        <p:spPr>
          <a:xfrm>
            <a:off x="5754165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2" name="Google Shape;782;g2fc6898bfeb_0_3059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g2fc6898bfeb_0_3059"/>
          <p:cNvSpPr txBox="1"/>
          <p:nvPr>
            <p:ph idx="7" type="body"/>
          </p:nvPr>
        </p:nvSpPr>
        <p:spPr>
          <a:xfrm>
            <a:off x="8336001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4" name="Google Shape;784;g2fc6898bfeb_0_3059"/>
          <p:cNvSpPr txBox="1"/>
          <p:nvPr>
            <p:ph idx="8" type="body"/>
          </p:nvPr>
        </p:nvSpPr>
        <p:spPr>
          <a:xfrm>
            <a:off x="3190259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5" name="Google Shape;785;g2fc6898bfeb_0_3059"/>
          <p:cNvSpPr txBox="1"/>
          <p:nvPr>
            <p:ph idx="9" type="body"/>
          </p:nvPr>
        </p:nvSpPr>
        <p:spPr>
          <a:xfrm>
            <a:off x="3190259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6" name="Google Shape;786;g2fc6898bfeb_0_3059"/>
          <p:cNvSpPr txBox="1"/>
          <p:nvPr>
            <p:ph idx="13" type="body"/>
          </p:nvPr>
        </p:nvSpPr>
        <p:spPr>
          <a:xfrm>
            <a:off x="5753437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7" name="Google Shape;787;g2fc6898bfeb_0_3059"/>
          <p:cNvSpPr txBox="1"/>
          <p:nvPr>
            <p:ph idx="14" type="body"/>
          </p:nvPr>
        </p:nvSpPr>
        <p:spPr>
          <a:xfrm>
            <a:off x="5753437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8" name="Google Shape;788;g2fc6898bfeb_0_3059"/>
          <p:cNvSpPr txBox="1"/>
          <p:nvPr>
            <p:ph idx="15" type="body"/>
          </p:nvPr>
        </p:nvSpPr>
        <p:spPr>
          <a:xfrm>
            <a:off x="8336001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9" name="Google Shape;789;g2fc6898bfeb_0_3059"/>
          <p:cNvSpPr txBox="1"/>
          <p:nvPr>
            <p:ph idx="16" type="body"/>
          </p:nvPr>
        </p:nvSpPr>
        <p:spPr>
          <a:xfrm>
            <a:off x="8336001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0" name="Google Shape;790;g2fc6898bfeb_0_3059"/>
          <p:cNvSpPr txBox="1"/>
          <p:nvPr>
            <p:ph idx="17" type="body"/>
          </p:nvPr>
        </p:nvSpPr>
        <p:spPr>
          <a:xfrm>
            <a:off x="608423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1" name="Google Shape;791;g2fc6898bfeb_0_3059"/>
          <p:cNvSpPr txBox="1"/>
          <p:nvPr>
            <p:ph idx="18" type="body"/>
          </p:nvPr>
        </p:nvSpPr>
        <p:spPr>
          <a:xfrm>
            <a:off x="3190259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g2fc6898bfeb_0_3059"/>
          <p:cNvSpPr txBox="1"/>
          <p:nvPr>
            <p:ph idx="19" type="body"/>
          </p:nvPr>
        </p:nvSpPr>
        <p:spPr>
          <a:xfrm>
            <a:off x="5753437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3" name="Google Shape;793;g2fc6898bfeb_0_3059"/>
          <p:cNvSpPr txBox="1"/>
          <p:nvPr>
            <p:ph idx="20" type="body"/>
          </p:nvPr>
        </p:nvSpPr>
        <p:spPr>
          <a:xfrm>
            <a:off x="8336001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4" name="Google Shape;794;g2fc6898bfeb_0_3059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fc6898bfeb_0_3082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g2fc6898bfeb_0_3082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g2fc6898bfeb_0_3082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g2fc6898bfeb_0_3082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g2fc6898bfeb_0_308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1" name="Google Shape;801;g2fc6898bfeb_0_3082"/>
          <p:cNvSpPr txBox="1"/>
          <p:nvPr>
            <p:ph idx="2" type="body"/>
          </p:nvPr>
        </p:nvSpPr>
        <p:spPr>
          <a:xfrm>
            <a:off x="299922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2" name="Google Shape;802;g2fc6898bfeb_0_3082"/>
          <p:cNvSpPr txBox="1"/>
          <p:nvPr>
            <p:ph idx="3" type="body"/>
          </p:nvPr>
        </p:nvSpPr>
        <p:spPr>
          <a:xfrm>
            <a:off x="299922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3" name="Google Shape;803;g2fc6898bfeb_0_3082"/>
          <p:cNvSpPr txBox="1"/>
          <p:nvPr>
            <p:ph idx="4" type="body"/>
          </p:nvPr>
        </p:nvSpPr>
        <p:spPr>
          <a:xfrm>
            <a:off x="815851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4" name="Google Shape;804;g2fc6898bfeb_0_3082"/>
          <p:cNvSpPr txBox="1"/>
          <p:nvPr>
            <p:ph idx="5" type="body"/>
          </p:nvPr>
        </p:nvSpPr>
        <p:spPr>
          <a:xfrm>
            <a:off x="815851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5" name="Google Shape;805;g2fc6898bfeb_0_3082"/>
          <p:cNvSpPr txBox="1"/>
          <p:nvPr>
            <p:ph idx="6" type="body"/>
          </p:nvPr>
        </p:nvSpPr>
        <p:spPr>
          <a:xfrm>
            <a:off x="299922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6" name="Google Shape;806;g2fc6898bfeb_0_3082"/>
          <p:cNvSpPr txBox="1"/>
          <p:nvPr>
            <p:ph idx="7" type="body"/>
          </p:nvPr>
        </p:nvSpPr>
        <p:spPr>
          <a:xfrm>
            <a:off x="299922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7" name="Google Shape;807;g2fc6898bfeb_0_3082"/>
          <p:cNvSpPr txBox="1"/>
          <p:nvPr>
            <p:ph idx="8" type="body"/>
          </p:nvPr>
        </p:nvSpPr>
        <p:spPr>
          <a:xfrm>
            <a:off x="815851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8" name="Google Shape;808;g2fc6898bfeb_0_3082"/>
          <p:cNvSpPr txBox="1"/>
          <p:nvPr>
            <p:ph idx="9" type="body"/>
          </p:nvPr>
        </p:nvSpPr>
        <p:spPr>
          <a:xfrm>
            <a:off x="815851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9" name="Google Shape;809;g2fc6898bfeb_0_3082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fc6898bfeb_0_309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2" name="Google Shape;812;g2fc6898bfeb_0_3097"/>
          <p:cNvSpPr/>
          <p:nvPr>
            <p:ph idx="2" type="body"/>
          </p:nvPr>
        </p:nvSpPr>
        <p:spPr>
          <a:xfrm>
            <a:off x="516327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3" name="Google Shape;813;g2fc6898bfeb_0_3097"/>
          <p:cNvSpPr txBox="1"/>
          <p:nvPr>
            <p:ph idx="3" type="body"/>
          </p:nvPr>
        </p:nvSpPr>
        <p:spPr>
          <a:xfrm>
            <a:off x="170395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4" name="Google Shape;814;g2fc6898bfeb_0_3097"/>
          <p:cNvSpPr txBox="1"/>
          <p:nvPr>
            <p:ph idx="4" type="body"/>
          </p:nvPr>
        </p:nvSpPr>
        <p:spPr>
          <a:xfrm>
            <a:off x="170395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5" name="Google Shape;815;g2fc6898bfeb_0_3097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6" name="Google Shape;816;g2fc6898bfeb_0_3097"/>
          <p:cNvSpPr txBox="1"/>
          <p:nvPr>
            <p:ph idx="6" type="body"/>
          </p:nvPr>
        </p:nvSpPr>
        <p:spPr>
          <a:xfrm>
            <a:off x="684838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7" name="Google Shape;817;g2fc6898bfeb_0_3097"/>
          <p:cNvSpPr txBox="1"/>
          <p:nvPr>
            <p:ph idx="7" type="body"/>
          </p:nvPr>
        </p:nvSpPr>
        <p:spPr>
          <a:xfrm>
            <a:off x="684838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8" name="Google Shape;818;g2fc6898bfeb_0_3097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9" name="Google Shape;819;g2fc6898bfeb_0_3097"/>
          <p:cNvSpPr txBox="1"/>
          <p:nvPr>
            <p:ph idx="9" type="body"/>
          </p:nvPr>
        </p:nvSpPr>
        <p:spPr>
          <a:xfrm>
            <a:off x="170395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0" name="Google Shape;820;g2fc6898bfeb_0_3097"/>
          <p:cNvSpPr txBox="1"/>
          <p:nvPr>
            <p:ph idx="13" type="body"/>
          </p:nvPr>
        </p:nvSpPr>
        <p:spPr>
          <a:xfrm>
            <a:off x="170395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1" name="Google Shape;821;g2fc6898bfeb_0_3097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2" name="Google Shape;822;g2fc6898bfeb_0_3097"/>
          <p:cNvSpPr txBox="1"/>
          <p:nvPr>
            <p:ph idx="15" type="body"/>
          </p:nvPr>
        </p:nvSpPr>
        <p:spPr>
          <a:xfrm>
            <a:off x="684838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3" name="Google Shape;823;g2fc6898bfeb_0_3097"/>
          <p:cNvSpPr txBox="1"/>
          <p:nvPr>
            <p:ph idx="16" type="body"/>
          </p:nvPr>
        </p:nvSpPr>
        <p:spPr>
          <a:xfrm>
            <a:off x="684838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g2fc6898bfeb_0_3097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5" name="Google Shape;825;g2fc6898bfeb_0_3097"/>
          <p:cNvSpPr/>
          <p:nvPr>
            <p:ph idx="18" type="body"/>
          </p:nvPr>
        </p:nvSpPr>
        <p:spPr>
          <a:xfrm>
            <a:off x="5645101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g2fc6898bfeb_0_3097"/>
          <p:cNvSpPr txBox="1"/>
          <p:nvPr>
            <p:ph idx="1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fc6898bfeb_0_311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29" name="Google Shape;829;g2fc6898bfeb_0_3114"/>
          <p:cNvCxnSpPr/>
          <p:nvPr/>
        </p:nvCxnSpPr>
        <p:spPr>
          <a:xfrm>
            <a:off x="0" y="2667735"/>
            <a:ext cx="939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0" name="Google Shape;830;g2fc6898bfeb_0_3114"/>
          <p:cNvSpPr txBox="1"/>
          <p:nvPr>
            <p:ph idx="2" type="body"/>
          </p:nvPr>
        </p:nvSpPr>
        <p:spPr>
          <a:xfrm>
            <a:off x="445233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1" name="Google Shape;831;g2fc6898bfeb_0_3114"/>
          <p:cNvSpPr txBox="1"/>
          <p:nvPr>
            <p:ph idx="3" type="body"/>
          </p:nvPr>
        </p:nvSpPr>
        <p:spPr>
          <a:xfrm>
            <a:off x="445233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2" name="Google Shape;832;g2fc6898bfeb_0_3114"/>
          <p:cNvSpPr txBox="1"/>
          <p:nvPr>
            <p:ph idx="4" type="body"/>
          </p:nvPr>
        </p:nvSpPr>
        <p:spPr>
          <a:xfrm>
            <a:off x="3022179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3" name="Google Shape;833;g2fc6898bfeb_0_3114"/>
          <p:cNvSpPr txBox="1"/>
          <p:nvPr>
            <p:ph idx="5" type="body"/>
          </p:nvPr>
        </p:nvSpPr>
        <p:spPr>
          <a:xfrm>
            <a:off x="3022179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4" name="Google Shape;834;g2fc6898bfeb_0_3114"/>
          <p:cNvSpPr txBox="1"/>
          <p:nvPr>
            <p:ph idx="6" type="body"/>
          </p:nvPr>
        </p:nvSpPr>
        <p:spPr>
          <a:xfrm>
            <a:off x="5599125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5" name="Google Shape;835;g2fc6898bfeb_0_3114"/>
          <p:cNvSpPr txBox="1"/>
          <p:nvPr>
            <p:ph idx="7" type="body"/>
          </p:nvPr>
        </p:nvSpPr>
        <p:spPr>
          <a:xfrm>
            <a:off x="5599125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6" name="Google Shape;836;g2fc6898bfeb_0_3114"/>
          <p:cNvSpPr txBox="1"/>
          <p:nvPr>
            <p:ph idx="8" type="body"/>
          </p:nvPr>
        </p:nvSpPr>
        <p:spPr>
          <a:xfrm>
            <a:off x="8176071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7" name="Google Shape;837;g2fc6898bfeb_0_3114"/>
          <p:cNvSpPr txBox="1"/>
          <p:nvPr>
            <p:ph idx="9" type="body"/>
          </p:nvPr>
        </p:nvSpPr>
        <p:spPr>
          <a:xfrm>
            <a:off x="8176071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8" name="Google Shape;838;g2fc6898bfeb_0_3114"/>
          <p:cNvSpPr/>
          <p:nvPr/>
        </p:nvSpPr>
        <p:spPr>
          <a:xfrm>
            <a:off x="121514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g2fc6898bfeb_0_3114"/>
          <p:cNvSpPr/>
          <p:nvPr/>
        </p:nvSpPr>
        <p:spPr>
          <a:xfrm>
            <a:off x="378282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g2fc6898bfeb_0_3114"/>
          <p:cNvSpPr/>
          <p:nvPr/>
        </p:nvSpPr>
        <p:spPr>
          <a:xfrm>
            <a:off x="635050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g2fc6898bfeb_0_3114"/>
          <p:cNvSpPr/>
          <p:nvPr/>
        </p:nvSpPr>
        <p:spPr>
          <a:xfrm>
            <a:off x="891818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g2fc6898bfeb_0_3114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fc6898bfeb_0_3130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g2fc6898bfeb_0_3130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g2fc6898bfeb_0_3130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g2fc6898bfeb_0_3130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g2fc6898bfeb_0_313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9" name="Google Shape;849;g2fc6898bfeb_0_3130"/>
          <p:cNvSpPr txBox="1"/>
          <p:nvPr>
            <p:ph idx="2" type="body"/>
          </p:nvPr>
        </p:nvSpPr>
        <p:spPr>
          <a:xfrm>
            <a:off x="1206882" y="19928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0" name="Google Shape;850;g2fc6898bfeb_0_3130"/>
          <p:cNvSpPr txBox="1"/>
          <p:nvPr>
            <p:ph idx="3" type="body"/>
          </p:nvPr>
        </p:nvSpPr>
        <p:spPr>
          <a:xfrm>
            <a:off x="1206882" y="2439823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1" name="Google Shape;851;g2fc6898bfeb_0_3130"/>
          <p:cNvSpPr txBox="1"/>
          <p:nvPr>
            <p:ph idx="4" type="body"/>
          </p:nvPr>
        </p:nvSpPr>
        <p:spPr>
          <a:xfrm>
            <a:off x="6360773" y="199400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2" name="Google Shape;852;g2fc6898bfeb_0_3130"/>
          <p:cNvSpPr txBox="1"/>
          <p:nvPr>
            <p:ph idx="5" type="body"/>
          </p:nvPr>
        </p:nvSpPr>
        <p:spPr>
          <a:xfrm>
            <a:off x="6360773" y="244094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3" name="Google Shape;853;g2fc6898bfeb_0_3130"/>
          <p:cNvSpPr txBox="1"/>
          <p:nvPr>
            <p:ph idx="6" type="body"/>
          </p:nvPr>
        </p:nvSpPr>
        <p:spPr>
          <a:xfrm>
            <a:off x="1206882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4" name="Google Shape;854;g2fc6898bfeb_0_3130"/>
          <p:cNvSpPr txBox="1"/>
          <p:nvPr>
            <p:ph idx="7" type="body"/>
          </p:nvPr>
        </p:nvSpPr>
        <p:spPr>
          <a:xfrm>
            <a:off x="1206882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5" name="Google Shape;855;g2fc6898bfeb_0_3130"/>
          <p:cNvSpPr txBox="1"/>
          <p:nvPr>
            <p:ph idx="8" type="body"/>
          </p:nvPr>
        </p:nvSpPr>
        <p:spPr>
          <a:xfrm>
            <a:off x="6360773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6" name="Google Shape;856;g2fc6898bfeb_0_3130"/>
          <p:cNvSpPr txBox="1"/>
          <p:nvPr>
            <p:ph idx="9" type="body"/>
          </p:nvPr>
        </p:nvSpPr>
        <p:spPr>
          <a:xfrm>
            <a:off x="6360773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7" name="Google Shape;857;g2fc6898bfeb_0_3130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g2fc6898bfeb_0_3130"/>
          <p:cNvSpPr txBox="1"/>
          <p:nvPr>
            <p:ph idx="13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9" name="Google Shape;859;g2fc6898bfeb_0_3130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fc6898bfeb_0_3147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g2fc6898bfeb_0_3147"/>
          <p:cNvSpPr/>
          <p:nvPr/>
        </p:nvSpPr>
        <p:spPr>
          <a:xfrm>
            <a:off x="504818" y="3904604"/>
            <a:ext cx="34257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g2fc6898bfeb_0_3147"/>
          <p:cNvSpPr/>
          <p:nvPr/>
        </p:nvSpPr>
        <p:spPr>
          <a:xfrm>
            <a:off x="7106816" y="162722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g2fc6898bfeb_0_3147"/>
          <p:cNvSpPr/>
          <p:nvPr/>
        </p:nvSpPr>
        <p:spPr>
          <a:xfrm>
            <a:off x="7106816" y="390460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g2fc6898bfeb_0_314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6" name="Google Shape;866;g2fc6898bfeb_0_3147"/>
          <p:cNvSpPr/>
          <p:nvPr/>
        </p:nvSpPr>
        <p:spPr>
          <a:xfrm>
            <a:off x="3375394" y="1655169"/>
            <a:ext cx="4286700" cy="4286700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g2fc6898bfeb_0_3147"/>
          <p:cNvSpPr/>
          <p:nvPr/>
        </p:nvSpPr>
        <p:spPr>
          <a:xfrm>
            <a:off x="5909526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g2fc6898bfeb_0_3147"/>
          <p:cNvSpPr/>
          <p:nvPr/>
        </p:nvSpPr>
        <p:spPr>
          <a:xfrm>
            <a:off x="3872859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g2fc6898bfeb_0_3147"/>
          <p:cNvSpPr/>
          <p:nvPr/>
        </p:nvSpPr>
        <p:spPr>
          <a:xfrm>
            <a:off x="5909526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g2fc6898bfeb_0_3147"/>
          <p:cNvSpPr/>
          <p:nvPr/>
        </p:nvSpPr>
        <p:spPr>
          <a:xfrm>
            <a:off x="3872859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g2fc6898bfeb_0_3147"/>
          <p:cNvSpPr txBox="1"/>
          <p:nvPr>
            <p:ph idx="2" type="body"/>
          </p:nvPr>
        </p:nvSpPr>
        <p:spPr>
          <a:xfrm>
            <a:off x="804375" y="2094594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2" name="Google Shape;872;g2fc6898bfeb_0_3147"/>
          <p:cNvSpPr txBox="1"/>
          <p:nvPr>
            <p:ph idx="3" type="body"/>
          </p:nvPr>
        </p:nvSpPr>
        <p:spPr>
          <a:xfrm>
            <a:off x="7389997" y="2092972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3" name="Google Shape;873;g2fc6898bfeb_0_3147"/>
          <p:cNvSpPr txBox="1"/>
          <p:nvPr>
            <p:ph idx="4" type="body"/>
          </p:nvPr>
        </p:nvSpPr>
        <p:spPr>
          <a:xfrm>
            <a:off x="804375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4" name="Google Shape;874;g2fc6898bfeb_0_3147"/>
          <p:cNvSpPr txBox="1"/>
          <p:nvPr>
            <p:ph idx="5" type="body"/>
          </p:nvPr>
        </p:nvSpPr>
        <p:spPr>
          <a:xfrm>
            <a:off x="7389997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5" name="Google Shape;875;g2fc6898bfeb_0_3147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4_컬러">
  <p:cSld name="01_04_컬러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" name="Google Shape;78;p10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" name="Google Shape;79;p10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10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05"/>
          <p:cNvSpPr/>
          <p:nvPr>
            <p:ph idx="2" type="body"/>
          </p:nvPr>
        </p:nvSpPr>
        <p:spPr>
          <a:xfrm>
            <a:off x="2440266" y="2327175"/>
            <a:ext cx="2177445" cy="2177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05"/>
          <p:cNvSpPr/>
          <p:nvPr>
            <p:ph idx="3" type="body"/>
          </p:nvPr>
        </p:nvSpPr>
        <p:spPr>
          <a:xfrm>
            <a:off x="4961866" y="2294789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05"/>
          <p:cNvSpPr/>
          <p:nvPr>
            <p:ph idx="4" type="body"/>
          </p:nvPr>
        </p:nvSpPr>
        <p:spPr>
          <a:xfrm>
            <a:off x="4961866" y="3467220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05"/>
          <p:cNvSpPr/>
          <p:nvPr>
            <p:ph idx="5" type="body"/>
          </p:nvPr>
        </p:nvSpPr>
        <p:spPr>
          <a:xfrm>
            <a:off x="6173055" y="2294789"/>
            <a:ext cx="1080000" cy="108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05"/>
          <p:cNvSpPr/>
          <p:nvPr>
            <p:ph idx="6" type="body"/>
          </p:nvPr>
        </p:nvSpPr>
        <p:spPr>
          <a:xfrm>
            <a:off x="6173055" y="3467220"/>
            <a:ext cx="1080000" cy="108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05"/>
          <p:cNvSpPr/>
          <p:nvPr>
            <p:ph idx="7" type="body"/>
          </p:nvPr>
        </p:nvSpPr>
        <p:spPr>
          <a:xfrm>
            <a:off x="7384244" y="2294789"/>
            <a:ext cx="1080000" cy="1080000"/>
          </a:xfrm>
          <a:prstGeom prst="ellipse">
            <a:avLst/>
          </a:prstGeom>
          <a:solidFill>
            <a:srgbClr val="F5F5F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05"/>
          <p:cNvSpPr/>
          <p:nvPr>
            <p:ph idx="8" type="body"/>
          </p:nvPr>
        </p:nvSpPr>
        <p:spPr>
          <a:xfrm>
            <a:off x="7384244" y="3467220"/>
            <a:ext cx="1080000" cy="10800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05"/>
          <p:cNvSpPr/>
          <p:nvPr>
            <p:ph idx="9" type="body"/>
          </p:nvPr>
        </p:nvSpPr>
        <p:spPr>
          <a:xfrm>
            <a:off x="8595433" y="2294789"/>
            <a:ext cx="1080000" cy="1080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05"/>
          <p:cNvSpPr/>
          <p:nvPr>
            <p:ph idx="13" type="body"/>
          </p:nvPr>
        </p:nvSpPr>
        <p:spPr>
          <a:xfrm>
            <a:off x="8595433" y="3467220"/>
            <a:ext cx="1080000" cy="10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" name="Google Shape;90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fc6898bfeb_0_316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g2fc6898bfeb_0_3163"/>
          <p:cNvSpPr/>
          <p:nvPr/>
        </p:nvSpPr>
        <p:spPr>
          <a:xfrm>
            <a:off x="677625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g2fc6898bfeb_0_3163"/>
          <p:cNvSpPr txBox="1"/>
          <p:nvPr>
            <p:ph idx="2" type="body"/>
          </p:nvPr>
        </p:nvSpPr>
        <p:spPr>
          <a:xfrm>
            <a:off x="378343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g2fc6898bfeb_0_3163"/>
          <p:cNvSpPr txBox="1"/>
          <p:nvPr>
            <p:ph idx="3" type="body"/>
          </p:nvPr>
        </p:nvSpPr>
        <p:spPr>
          <a:xfrm>
            <a:off x="378342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1" name="Google Shape;881;g2fc6898bfeb_0_3163"/>
          <p:cNvSpPr/>
          <p:nvPr/>
        </p:nvSpPr>
        <p:spPr>
          <a:xfrm>
            <a:off x="2732307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g2fc6898bfeb_0_3163"/>
          <p:cNvSpPr/>
          <p:nvPr/>
        </p:nvSpPr>
        <p:spPr>
          <a:xfrm>
            <a:off x="4786989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g2fc6898bfeb_0_3163"/>
          <p:cNvSpPr/>
          <p:nvPr/>
        </p:nvSpPr>
        <p:spPr>
          <a:xfrm>
            <a:off x="6841671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g2fc6898bfeb_0_3163"/>
          <p:cNvSpPr/>
          <p:nvPr/>
        </p:nvSpPr>
        <p:spPr>
          <a:xfrm>
            <a:off x="8896353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g2fc6898bfeb_0_3163"/>
          <p:cNvSpPr txBox="1"/>
          <p:nvPr>
            <p:ph idx="4" type="body"/>
          </p:nvPr>
        </p:nvSpPr>
        <p:spPr>
          <a:xfrm>
            <a:off x="2446837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g2fc6898bfeb_0_3163"/>
          <p:cNvSpPr txBox="1"/>
          <p:nvPr>
            <p:ph idx="5" type="body"/>
          </p:nvPr>
        </p:nvSpPr>
        <p:spPr>
          <a:xfrm>
            <a:off x="2446836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7" name="Google Shape;887;g2fc6898bfeb_0_3163"/>
          <p:cNvSpPr txBox="1"/>
          <p:nvPr>
            <p:ph idx="6" type="body"/>
          </p:nvPr>
        </p:nvSpPr>
        <p:spPr>
          <a:xfrm>
            <a:off x="4515331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8" name="Google Shape;888;g2fc6898bfeb_0_3163"/>
          <p:cNvSpPr txBox="1"/>
          <p:nvPr>
            <p:ph idx="7" type="body"/>
          </p:nvPr>
        </p:nvSpPr>
        <p:spPr>
          <a:xfrm>
            <a:off x="4515330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9" name="Google Shape;889;g2fc6898bfeb_0_3163"/>
          <p:cNvSpPr txBox="1"/>
          <p:nvPr>
            <p:ph idx="8" type="body"/>
          </p:nvPr>
        </p:nvSpPr>
        <p:spPr>
          <a:xfrm>
            <a:off x="6583825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0" name="Google Shape;890;g2fc6898bfeb_0_3163"/>
          <p:cNvSpPr txBox="1"/>
          <p:nvPr>
            <p:ph idx="9" type="body"/>
          </p:nvPr>
        </p:nvSpPr>
        <p:spPr>
          <a:xfrm>
            <a:off x="6583824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g2fc6898bfeb_0_3163"/>
          <p:cNvSpPr txBox="1"/>
          <p:nvPr>
            <p:ph idx="13" type="body"/>
          </p:nvPr>
        </p:nvSpPr>
        <p:spPr>
          <a:xfrm>
            <a:off x="8652319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g2fc6898bfeb_0_3163"/>
          <p:cNvSpPr txBox="1"/>
          <p:nvPr>
            <p:ph idx="14" type="body"/>
          </p:nvPr>
        </p:nvSpPr>
        <p:spPr>
          <a:xfrm>
            <a:off x="8652318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3" name="Google Shape;893;g2fc6898bfeb_0_3163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fc6898bfeb_0_31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6" name="Google Shape;896;g2fc6898bfeb_0_3181"/>
          <p:cNvSpPr/>
          <p:nvPr/>
        </p:nvSpPr>
        <p:spPr>
          <a:xfrm>
            <a:off x="484707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g2fc6898bfeb_0_3181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g2fc6898bfeb_0_3181"/>
          <p:cNvSpPr/>
          <p:nvPr/>
        </p:nvSpPr>
        <p:spPr>
          <a:xfrm>
            <a:off x="484707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g2fc6898bfeb_0_3181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g2fc6898bfeb_0_3181"/>
          <p:cNvSpPr/>
          <p:nvPr/>
        </p:nvSpPr>
        <p:spPr>
          <a:xfrm>
            <a:off x="484707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g2fc6898bfeb_0_3181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g2fc6898bfeb_0_3181"/>
          <p:cNvSpPr txBox="1"/>
          <p:nvPr>
            <p:ph idx="2" type="body"/>
          </p:nvPr>
        </p:nvSpPr>
        <p:spPr>
          <a:xfrm>
            <a:off x="1562719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3" name="Google Shape;903;g2fc6898bfeb_0_3181"/>
          <p:cNvSpPr txBox="1"/>
          <p:nvPr>
            <p:ph idx="3" type="body"/>
          </p:nvPr>
        </p:nvSpPr>
        <p:spPr>
          <a:xfrm>
            <a:off x="1562719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4" name="Google Shape;904;g2fc6898bfeb_0_3181"/>
          <p:cNvSpPr txBox="1"/>
          <p:nvPr>
            <p:ph idx="4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g2fc6898bfeb_0_3181"/>
          <p:cNvSpPr txBox="1"/>
          <p:nvPr>
            <p:ph idx="5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g2fc6898bfeb_0_3181"/>
          <p:cNvSpPr txBox="1"/>
          <p:nvPr>
            <p:ph idx="6" type="body"/>
          </p:nvPr>
        </p:nvSpPr>
        <p:spPr>
          <a:xfrm>
            <a:off x="1562719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g2fc6898bfeb_0_3181"/>
          <p:cNvSpPr txBox="1"/>
          <p:nvPr>
            <p:ph idx="7" type="body"/>
          </p:nvPr>
        </p:nvSpPr>
        <p:spPr>
          <a:xfrm>
            <a:off x="1562719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8" name="Google Shape;908;g2fc6898bfeb_0_3181"/>
          <p:cNvSpPr txBox="1"/>
          <p:nvPr>
            <p:ph idx="8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9" name="Google Shape;909;g2fc6898bfeb_0_3181"/>
          <p:cNvSpPr txBox="1"/>
          <p:nvPr>
            <p:ph idx="9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0" name="Google Shape;910;g2fc6898bfeb_0_3181"/>
          <p:cNvSpPr txBox="1"/>
          <p:nvPr>
            <p:ph idx="13" type="body"/>
          </p:nvPr>
        </p:nvSpPr>
        <p:spPr>
          <a:xfrm>
            <a:off x="1562719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g2fc6898bfeb_0_3181"/>
          <p:cNvSpPr txBox="1"/>
          <p:nvPr>
            <p:ph idx="14" type="body"/>
          </p:nvPr>
        </p:nvSpPr>
        <p:spPr>
          <a:xfrm>
            <a:off x="1562719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g2fc6898bfeb_0_3181"/>
          <p:cNvSpPr txBox="1"/>
          <p:nvPr>
            <p:ph idx="15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3" name="Google Shape;913;g2fc6898bfeb_0_3181"/>
          <p:cNvSpPr txBox="1"/>
          <p:nvPr>
            <p:ph idx="16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4" name="Google Shape;914;g2fc6898bfeb_0_3181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fc6898bfeb_0_320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7" name="Google Shape;917;g2fc6898bfeb_0_3202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8" name="Google Shape;918;g2fc6898bfeb_0_3202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g2fc6898bfeb_0_3202"/>
          <p:cNvSpPr/>
          <p:nvPr>
            <p:ph idx="4" type="body"/>
          </p:nvPr>
        </p:nvSpPr>
        <p:spPr>
          <a:xfrm>
            <a:off x="3931934" y="2558295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g2fc6898bfeb_0_3202"/>
          <p:cNvSpPr/>
          <p:nvPr/>
        </p:nvSpPr>
        <p:spPr>
          <a:xfrm rot="5400000">
            <a:off x="3763716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g2fc6898bfeb_0_3202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2" name="Google Shape;922;g2fc6898bfeb_0_3202"/>
          <p:cNvSpPr/>
          <p:nvPr>
            <p:ph idx="6" type="body"/>
          </p:nvPr>
        </p:nvSpPr>
        <p:spPr>
          <a:xfrm>
            <a:off x="3931934" y="3451956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3" name="Google Shape;923;g2fc6898bfeb_0_3202"/>
          <p:cNvSpPr/>
          <p:nvPr/>
        </p:nvSpPr>
        <p:spPr>
          <a:xfrm rot="5400000">
            <a:off x="3763716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g2fc6898bfeb_0_3202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5" name="Google Shape;925;g2fc6898bfeb_0_3202"/>
          <p:cNvSpPr/>
          <p:nvPr>
            <p:ph idx="8" type="body"/>
          </p:nvPr>
        </p:nvSpPr>
        <p:spPr>
          <a:xfrm>
            <a:off x="3931934" y="4345103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g2fc6898bfeb_0_3202"/>
          <p:cNvSpPr/>
          <p:nvPr/>
        </p:nvSpPr>
        <p:spPr>
          <a:xfrm rot="5400000">
            <a:off x="3763716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g2fc6898bfeb_0_3202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g2fc6898bfeb_0_3202"/>
          <p:cNvSpPr/>
          <p:nvPr>
            <p:ph idx="13" type="body"/>
          </p:nvPr>
        </p:nvSpPr>
        <p:spPr>
          <a:xfrm>
            <a:off x="3931934" y="5238250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9" name="Google Shape;929;g2fc6898bfeb_0_3202"/>
          <p:cNvSpPr/>
          <p:nvPr/>
        </p:nvSpPr>
        <p:spPr>
          <a:xfrm rot="5400000">
            <a:off x="3763716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g2fc6898bfeb_0_3202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fc6898bfeb_0_321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3" name="Google Shape;933;g2fc6898bfeb_0_3218"/>
          <p:cNvSpPr/>
          <p:nvPr>
            <p:ph idx="2" type="body"/>
          </p:nvPr>
        </p:nvSpPr>
        <p:spPr>
          <a:xfrm>
            <a:off x="516327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g2fc6898bfeb_0_3218"/>
          <p:cNvSpPr/>
          <p:nvPr>
            <p:ph idx="3" type="body"/>
          </p:nvPr>
        </p:nvSpPr>
        <p:spPr>
          <a:xfrm>
            <a:off x="3952863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g2fc6898bfeb_0_3218"/>
          <p:cNvSpPr/>
          <p:nvPr>
            <p:ph idx="4" type="body"/>
          </p:nvPr>
        </p:nvSpPr>
        <p:spPr>
          <a:xfrm>
            <a:off x="7389399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6" name="Google Shape;936;g2fc6898bfeb_0_3218"/>
          <p:cNvSpPr/>
          <p:nvPr>
            <p:ph idx="5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7" name="Google Shape;937;g2fc6898bfeb_0_3218"/>
          <p:cNvSpPr/>
          <p:nvPr>
            <p:ph idx="6" type="body"/>
          </p:nvPr>
        </p:nvSpPr>
        <p:spPr>
          <a:xfrm>
            <a:off x="51263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8" name="Google Shape;938;g2fc6898bfeb_0_3218"/>
          <p:cNvSpPr/>
          <p:nvPr>
            <p:ph idx="7" type="body"/>
          </p:nvPr>
        </p:nvSpPr>
        <p:spPr>
          <a:xfrm>
            <a:off x="51263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9" name="Google Shape;939;g2fc6898bfeb_0_3218"/>
          <p:cNvSpPr/>
          <p:nvPr>
            <p:ph idx="8" type="body"/>
          </p:nvPr>
        </p:nvSpPr>
        <p:spPr>
          <a:xfrm>
            <a:off x="51263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0" name="Google Shape;940;g2fc6898bfeb_0_3218"/>
          <p:cNvSpPr/>
          <p:nvPr/>
        </p:nvSpPr>
        <p:spPr>
          <a:xfrm rot="10800000">
            <a:off x="204527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g2fc6898bfeb_0_3218"/>
          <p:cNvSpPr/>
          <p:nvPr/>
        </p:nvSpPr>
        <p:spPr>
          <a:xfrm rot="10800000">
            <a:off x="204527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g2fc6898bfeb_0_3218"/>
          <p:cNvSpPr/>
          <p:nvPr/>
        </p:nvSpPr>
        <p:spPr>
          <a:xfrm rot="10800000">
            <a:off x="204527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g2fc6898bfeb_0_3218"/>
          <p:cNvSpPr/>
          <p:nvPr>
            <p:ph idx="9" type="body"/>
          </p:nvPr>
        </p:nvSpPr>
        <p:spPr>
          <a:xfrm>
            <a:off x="393150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4" name="Google Shape;944;g2fc6898bfeb_0_3218"/>
          <p:cNvSpPr/>
          <p:nvPr>
            <p:ph idx="13" type="body"/>
          </p:nvPr>
        </p:nvSpPr>
        <p:spPr>
          <a:xfrm>
            <a:off x="3931508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5" name="Google Shape;945;g2fc6898bfeb_0_3218"/>
          <p:cNvSpPr/>
          <p:nvPr/>
        </p:nvSpPr>
        <p:spPr>
          <a:xfrm rot="10800000">
            <a:off x="5464153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g2fc6898bfeb_0_3218"/>
          <p:cNvSpPr/>
          <p:nvPr>
            <p:ph idx="14" type="body"/>
          </p:nvPr>
        </p:nvSpPr>
        <p:spPr>
          <a:xfrm>
            <a:off x="736804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7" name="Google Shape;947;g2fc6898bfeb_0_3218"/>
          <p:cNvSpPr/>
          <p:nvPr>
            <p:ph idx="15" type="body"/>
          </p:nvPr>
        </p:nvSpPr>
        <p:spPr>
          <a:xfrm>
            <a:off x="736804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8" name="Google Shape;948;g2fc6898bfeb_0_3218"/>
          <p:cNvSpPr/>
          <p:nvPr>
            <p:ph idx="16" type="body"/>
          </p:nvPr>
        </p:nvSpPr>
        <p:spPr>
          <a:xfrm>
            <a:off x="736804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g2fc6898bfeb_0_3218"/>
          <p:cNvSpPr/>
          <p:nvPr>
            <p:ph idx="17" type="body"/>
          </p:nvPr>
        </p:nvSpPr>
        <p:spPr>
          <a:xfrm>
            <a:off x="736804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g2fc6898bfeb_0_3218"/>
          <p:cNvSpPr/>
          <p:nvPr/>
        </p:nvSpPr>
        <p:spPr>
          <a:xfrm rot="10800000">
            <a:off x="890068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g2fc6898bfeb_0_3218"/>
          <p:cNvSpPr/>
          <p:nvPr/>
        </p:nvSpPr>
        <p:spPr>
          <a:xfrm rot="10800000">
            <a:off x="890068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g2fc6898bfeb_0_3218"/>
          <p:cNvSpPr/>
          <p:nvPr/>
        </p:nvSpPr>
        <p:spPr>
          <a:xfrm rot="10800000">
            <a:off x="890068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g2fc6898bfeb_0_3218"/>
          <p:cNvSpPr/>
          <p:nvPr/>
        </p:nvSpPr>
        <p:spPr>
          <a:xfrm rot="5400000">
            <a:off x="3372100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g2fc6898bfeb_0_3218"/>
          <p:cNvSpPr/>
          <p:nvPr/>
        </p:nvSpPr>
        <p:spPr>
          <a:xfrm rot="5400000">
            <a:off x="6811785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g2fc6898bfeb_0_3218"/>
          <p:cNvSpPr/>
          <p:nvPr/>
        </p:nvSpPr>
        <p:spPr>
          <a:xfrm rot="5400000">
            <a:off x="10256321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g2fc6898bfeb_0_3218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fc6898bfeb_0_324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9" name="Google Shape;959;g2fc6898bfeb_0_3244"/>
          <p:cNvSpPr/>
          <p:nvPr>
            <p:ph idx="2" type="body"/>
          </p:nvPr>
        </p:nvSpPr>
        <p:spPr>
          <a:xfrm>
            <a:off x="51743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0" name="Google Shape;960;g2fc6898bfeb_0_3244"/>
          <p:cNvSpPr/>
          <p:nvPr>
            <p:ph idx="3" type="body"/>
          </p:nvPr>
        </p:nvSpPr>
        <p:spPr>
          <a:xfrm>
            <a:off x="51263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1" name="Google Shape;961;g2fc6898bfeb_0_3244"/>
          <p:cNvSpPr/>
          <p:nvPr>
            <p:ph idx="4" type="body"/>
          </p:nvPr>
        </p:nvSpPr>
        <p:spPr>
          <a:xfrm>
            <a:off x="51263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2" name="Google Shape;962;g2fc6898bfeb_0_3244"/>
          <p:cNvSpPr/>
          <p:nvPr>
            <p:ph idx="5" type="body"/>
          </p:nvPr>
        </p:nvSpPr>
        <p:spPr>
          <a:xfrm>
            <a:off x="51263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g2fc6898bfeb_0_3244"/>
          <p:cNvSpPr/>
          <p:nvPr>
            <p:ph idx="6" type="body"/>
          </p:nvPr>
        </p:nvSpPr>
        <p:spPr>
          <a:xfrm>
            <a:off x="51263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g2fc6898bfeb_0_3244"/>
          <p:cNvSpPr/>
          <p:nvPr/>
        </p:nvSpPr>
        <p:spPr>
          <a:xfrm rot="10800000">
            <a:off x="160903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g2fc6898bfeb_0_3244"/>
          <p:cNvSpPr/>
          <p:nvPr/>
        </p:nvSpPr>
        <p:spPr>
          <a:xfrm rot="10800000">
            <a:off x="160903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g2fc6898bfeb_0_3244"/>
          <p:cNvSpPr/>
          <p:nvPr/>
        </p:nvSpPr>
        <p:spPr>
          <a:xfrm rot="10800000">
            <a:off x="160903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g2fc6898bfeb_0_3244"/>
          <p:cNvSpPr/>
          <p:nvPr>
            <p:ph idx="7" type="body"/>
          </p:nvPr>
        </p:nvSpPr>
        <p:spPr>
          <a:xfrm>
            <a:off x="309051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8" name="Google Shape;968;g2fc6898bfeb_0_3244"/>
          <p:cNvSpPr/>
          <p:nvPr>
            <p:ph idx="8" type="body"/>
          </p:nvPr>
        </p:nvSpPr>
        <p:spPr>
          <a:xfrm>
            <a:off x="308571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9" name="Google Shape;969;g2fc6898bfeb_0_3244"/>
          <p:cNvSpPr/>
          <p:nvPr>
            <p:ph idx="9" type="body"/>
          </p:nvPr>
        </p:nvSpPr>
        <p:spPr>
          <a:xfrm>
            <a:off x="308571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g2fc6898bfeb_0_3244"/>
          <p:cNvSpPr/>
          <p:nvPr/>
        </p:nvSpPr>
        <p:spPr>
          <a:xfrm rot="10800000">
            <a:off x="418211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g2fc6898bfeb_0_3244"/>
          <p:cNvSpPr/>
          <p:nvPr>
            <p:ph idx="13" type="body"/>
          </p:nvPr>
        </p:nvSpPr>
        <p:spPr>
          <a:xfrm>
            <a:off x="566359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2" name="Google Shape;972;g2fc6898bfeb_0_3244"/>
          <p:cNvSpPr/>
          <p:nvPr>
            <p:ph idx="14" type="body"/>
          </p:nvPr>
        </p:nvSpPr>
        <p:spPr>
          <a:xfrm>
            <a:off x="565879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3" name="Google Shape;973;g2fc6898bfeb_0_3244"/>
          <p:cNvSpPr/>
          <p:nvPr>
            <p:ph idx="15" type="body"/>
          </p:nvPr>
        </p:nvSpPr>
        <p:spPr>
          <a:xfrm>
            <a:off x="565879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4" name="Google Shape;974;g2fc6898bfeb_0_3244"/>
          <p:cNvSpPr/>
          <p:nvPr>
            <p:ph idx="16" type="body"/>
          </p:nvPr>
        </p:nvSpPr>
        <p:spPr>
          <a:xfrm>
            <a:off x="565879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5" name="Google Shape;975;g2fc6898bfeb_0_3244"/>
          <p:cNvSpPr/>
          <p:nvPr>
            <p:ph idx="17" type="body"/>
          </p:nvPr>
        </p:nvSpPr>
        <p:spPr>
          <a:xfrm>
            <a:off x="565879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6" name="Google Shape;976;g2fc6898bfeb_0_3244"/>
          <p:cNvSpPr/>
          <p:nvPr/>
        </p:nvSpPr>
        <p:spPr>
          <a:xfrm rot="10800000">
            <a:off x="675519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g2fc6898bfeb_0_3244"/>
          <p:cNvSpPr/>
          <p:nvPr/>
        </p:nvSpPr>
        <p:spPr>
          <a:xfrm rot="10800000">
            <a:off x="675519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g2fc6898bfeb_0_3244"/>
          <p:cNvSpPr/>
          <p:nvPr/>
        </p:nvSpPr>
        <p:spPr>
          <a:xfrm rot="10800000">
            <a:off x="675519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g2fc6898bfeb_0_3244"/>
          <p:cNvSpPr/>
          <p:nvPr>
            <p:ph idx="18" type="body"/>
          </p:nvPr>
        </p:nvSpPr>
        <p:spPr>
          <a:xfrm>
            <a:off x="823667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0" name="Google Shape;980;g2fc6898bfeb_0_3244"/>
          <p:cNvSpPr/>
          <p:nvPr>
            <p:ph idx="19" type="body"/>
          </p:nvPr>
        </p:nvSpPr>
        <p:spPr>
          <a:xfrm>
            <a:off x="823187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1" name="Google Shape;981;g2fc6898bfeb_0_3244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fc6898bfeb_0_326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g2fc6898bfeb_0_3269"/>
          <p:cNvSpPr/>
          <p:nvPr>
            <p:ph idx="2" type="body"/>
          </p:nvPr>
        </p:nvSpPr>
        <p:spPr>
          <a:xfrm>
            <a:off x="1664501" y="162722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g2fc6898bfeb_0_3269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g2fc6898bfeb_0_3269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2fc6898bfeb_0_3269"/>
          <p:cNvSpPr txBox="1"/>
          <p:nvPr>
            <p:ph idx="4" type="body"/>
          </p:nvPr>
        </p:nvSpPr>
        <p:spPr>
          <a:xfrm>
            <a:off x="4370033" y="179138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8" name="Google Shape;988;g2fc6898bfeb_0_3269"/>
          <p:cNvSpPr/>
          <p:nvPr>
            <p:ph idx="5" type="body"/>
          </p:nvPr>
        </p:nvSpPr>
        <p:spPr>
          <a:xfrm>
            <a:off x="1664501" y="253183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9" name="Google Shape;989;g2fc6898bfeb_0_3269"/>
          <p:cNvSpPr/>
          <p:nvPr>
            <p:ph idx="6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0" name="Google Shape;990;g2fc6898bfeb_0_3269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g2fc6898bfeb_0_3269"/>
          <p:cNvSpPr txBox="1"/>
          <p:nvPr>
            <p:ph idx="7" type="body"/>
          </p:nvPr>
        </p:nvSpPr>
        <p:spPr>
          <a:xfrm>
            <a:off x="4370033" y="269638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g2fc6898bfeb_0_3269"/>
          <p:cNvSpPr/>
          <p:nvPr>
            <p:ph idx="8" type="body"/>
          </p:nvPr>
        </p:nvSpPr>
        <p:spPr>
          <a:xfrm>
            <a:off x="1664501" y="343644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3" name="Google Shape;993;g2fc6898bfeb_0_3269"/>
          <p:cNvSpPr/>
          <p:nvPr>
            <p:ph idx="9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g2fc6898bfeb_0_3269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g2fc6898bfeb_0_3269"/>
          <p:cNvSpPr txBox="1"/>
          <p:nvPr>
            <p:ph idx="13" type="body"/>
          </p:nvPr>
        </p:nvSpPr>
        <p:spPr>
          <a:xfrm>
            <a:off x="4370033" y="357765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6" name="Google Shape;996;g2fc6898bfeb_0_3269"/>
          <p:cNvSpPr/>
          <p:nvPr>
            <p:ph idx="14" type="body"/>
          </p:nvPr>
        </p:nvSpPr>
        <p:spPr>
          <a:xfrm>
            <a:off x="1664501" y="434105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g2fc6898bfeb_0_3269"/>
          <p:cNvSpPr/>
          <p:nvPr>
            <p:ph idx="15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g2fc6898bfeb_0_3269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g2fc6898bfeb_0_3269"/>
          <p:cNvSpPr txBox="1"/>
          <p:nvPr>
            <p:ph idx="16" type="body"/>
          </p:nvPr>
        </p:nvSpPr>
        <p:spPr>
          <a:xfrm>
            <a:off x="4370033" y="448265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0" name="Google Shape;1000;g2fc6898bfeb_0_3269"/>
          <p:cNvSpPr/>
          <p:nvPr>
            <p:ph idx="17" type="body"/>
          </p:nvPr>
        </p:nvSpPr>
        <p:spPr>
          <a:xfrm>
            <a:off x="1664501" y="524566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1" name="Google Shape;1001;g2fc6898bfeb_0_3269"/>
          <p:cNvSpPr/>
          <p:nvPr>
            <p:ph idx="18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2" name="Google Shape;1002;g2fc6898bfeb_0_3269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g2fc6898bfeb_0_3269"/>
          <p:cNvSpPr txBox="1"/>
          <p:nvPr>
            <p:ph idx="19" type="body"/>
          </p:nvPr>
        </p:nvSpPr>
        <p:spPr>
          <a:xfrm>
            <a:off x="4370033" y="5365622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4" name="Google Shape;1004;g2fc6898bfeb_0_3269"/>
          <p:cNvSpPr txBox="1"/>
          <p:nvPr>
            <p:ph idx="20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5" name="Google Shape;1005;g2fc6898bfeb_0_3269"/>
          <p:cNvSpPr txBox="1"/>
          <p:nvPr>
            <p:ph idx="21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6" name="Google Shape;1006;g2fc6898bfeb_0_3269"/>
          <p:cNvSpPr txBox="1"/>
          <p:nvPr>
            <p:ph idx="22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7" name="Google Shape;1007;g2fc6898bfeb_0_3269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8" name="Google Shape;1008;g2fc6898bfeb_0_3269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9" name="Google Shape;1009;g2fc6898bfeb_0_3269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0" name="Google Shape;1010;g2fc6898bfeb_0_3269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1" name="Google Shape;1011;g2fc6898bfeb_0_3269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2" name="Google Shape;1012;g2fc6898bfeb_0_3269"/>
          <p:cNvSpPr txBox="1"/>
          <p:nvPr>
            <p:ph idx="2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fc6898bfeb_0_330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5" name="Google Shape;1015;g2fc6898bfeb_0_3300"/>
          <p:cNvSpPr/>
          <p:nvPr>
            <p:ph idx="2" type="body"/>
          </p:nvPr>
        </p:nvSpPr>
        <p:spPr>
          <a:xfrm>
            <a:off x="1664501" y="162722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6" name="Google Shape;1016;g2fc6898bfeb_0_3300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7" name="Google Shape;1017;g2fc6898bfeb_0_3300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g2fc6898bfeb_0_3300"/>
          <p:cNvSpPr/>
          <p:nvPr>
            <p:ph idx="4" type="body"/>
          </p:nvPr>
        </p:nvSpPr>
        <p:spPr>
          <a:xfrm>
            <a:off x="1664501" y="253183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9" name="Google Shape;1019;g2fc6898bfeb_0_3300"/>
          <p:cNvSpPr/>
          <p:nvPr>
            <p:ph idx="5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g2fc6898bfeb_0_3300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g2fc6898bfeb_0_3300"/>
          <p:cNvSpPr/>
          <p:nvPr>
            <p:ph idx="6" type="body"/>
          </p:nvPr>
        </p:nvSpPr>
        <p:spPr>
          <a:xfrm>
            <a:off x="1664501" y="343644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2" name="Google Shape;1022;g2fc6898bfeb_0_3300"/>
          <p:cNvSpPr/>
          <p:nvPr>
            <p:ph idx="7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3" name="Google Shape;1023;g2fc6898bfeb_0_3300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g2fc6898bfeb_0_3300"/>
          <p:cNvSpPr/>
          <p:nvPr>
            <p:ph idx="8" type="body"/>
          </p:nvPr>
        </p:nvSpPr>
        <p:spPr>
          <a:xfrm>
            <a:off x="1664501" y="434105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5" name="Google Shape;1025;g2fc6898bfeb_0_3300"/>
          <p:cNvSpPr/>
          <p:nvPr>
            <p:ph idx="9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6" name="Google Shape;1026;g2fc6898bfeb_0_3300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g2fc6898bfeb_0_3300"/>
          <p:cNvSpPr/>
          <p:nvPr>
            <p:ph idx="13" type="body"/>
          </p:nvPr>
        </p:nvSpPr>
        <p:spPr>
          <a:xfrm>
            <a:off x="1664501" y="524566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8" name="Google Shape;1028;g2fc6898bfeb_0_3300"/>
          <p:cNvSpPr/>
          <p:nvPr>
            <p:ph idx="14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g2fc6898bfeb_0_3300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g2fc6898bfeb_0_3300"/>
          <p:cNvSpPr txBox="1"/>
          <p:nvPr>
            <p:ph idx="15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1" name="Google Shape;1031;g2fc6898bfeb_0_3300"/>
          <p:cNvSpPr txBox="1"/>
          <p:nvPr>
            <p:ph idx="16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2" name="Google Shape;1032;g2fc6898bfeb_0_3300"/>
          <p:cNvSpPr txBox="1"/>
          <p:nvPr>
            <p:ph idx="17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3" name="Google Shape;1033;g2fc6898bfeb_0_3300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4" name="Google Shape;1034;g2fc6898bfeb_0_3300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5" name="Google Shape;1035;g2fc6898bfeb_0_3300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6" name="Google Shape;1036;g2fc6898bfeb_0_3300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7" name="Google Shape;1037;g2fc6898bfeb_0_3300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8" name="Google Shape;1038;g2fc6898bfeb_0_3300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fc6898bfeb_0_332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1" name="Google Shape;1041;g2fc6898bfeb_0_3326"/>
          <p:cNvSpPr/>
          <p:nvPr>
            <p:ph idx="2" type="body"/>
          </p:nvPr>
        </p:nvSpPr>
        <p:spPr>
          <a:xfrm>
            <a:off x="512634" y="1627224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2" name="Google Shape;1042;g2fc6898bfeb_0_3326"/>
          <p:cNvSpPr/>
          <p:nvPr>
            <p:ph idx="3" type="body"/>
          </p:nvPr>
        </p:nvSpPr>
        <p:spPr>
          <a:xfrm>
            <a:off x="3944092" y="1627224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3" name="Google Shape;1043;g2fc6898bfeb_0_3326"/>
          <p:cNvSpPr/>
          <p:nvPr/>
        </p:nvSpPr>
        <p:spPr>
          <a:xfrm rot="5400000">
            <a:off x="3763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g2fc6898bfeb_0_3326"/>
          <p:cNvSpPr/>
          <p:nvPr/>
        </p:nvSpPr>
        <p:spPr>
          <a:xfrm rot="5400000">
            <a:off x="8335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g2fc6898bfeb_0_3326"/>
          <p:cNvSpPr/>
          <p:nvPr>
            <p:ph idx="4" type="body"/>
          </p:nvPr>
        </p:nvSpPr>
        <p:spPr>
          <a:xfrm>
            <a:off x="8516091" y="1627224"/>
            <a:ext cx="2034000" cy="4282200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6" name="Google Shape;1046;g2fc6898bfeb_0_3326"/>
          <p:cNvSpPr/>
          <p:nvPr>
            <p:ph idx="5" type="body"/>
          </p:nvPr>
        </p:nvSpPr>
        <p:spPr>
          <a:xfrm>
            <a:off x="512634" y="2763490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7" name="Google Shape;1047;g2fc6898bfeb_0_3326"/>
          <p:cNvSpPr/>
          <p:nvPr>
            <p:ph idx="6" type="body"/>
          </p:nvPr>
        </p:nvSpPr>
        <p:spPr>
          <a:xfrm>
            <a:off x="3944092" y="2763490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" name="Google Shape;1048;g2fc6898bfeb_0_3326"/>
          <p:cNvSpPr/>
          <p:nvPr/>
        </p:nvSpPr>
        <p:spPr>
          <a:xfrm rot="5400000">
            <a:off x="3763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g2fc6898bfeb_0_3326"/>
          <p:cNvSpPr/>
          <p:nvPr/>
        </p:nvSpPr>
        <p:spPr>
          <a:xfrm rot="5400000">
            <a:off x="8335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g2fc6898bfeb_0_3326"/>
          <p:cNvSpPr/>
          <p:nvPr>
            <p:ph idx="7" type="body"/>
          </p:nvPr>
        </p:nvSpPr>
        <p:spPr>
          <a:xfrm>
            <a:off x="512634" y="3899756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1" name="Google Shape;1051;g2fc6898bfeb_0_3326"/>
          <p:cNvSpPr/>
          <p:nvPr>
            <p:ph idx="8" type="body"/>
          </p:nvPr>
        </p:nvSpPr>
        <p:spPr>
          <a:xfrm>
            <a:off x="3944092" y="3899756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2" name="Google Shape;1052;g2fc6898bfeb_0_3326"/>
          <p:cNvSpPr/>
          <p:nvPr/>
        </p:nvSpPr>
        <p:spPr>
          <a:xfrm rot="5400000">
            <a:off x="3763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g2fc6898bfeb_0_3326"/>
          <p:cNvSpPr/>
          <p:nvPr/>
        </p:nvSpPr>
        <p:spPr>
          <a:xfrm rot="5400000">
            <a:off x="8335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g2fc6898bfeb_0_3326"/>
          <p:cNvSpPr/>
          <p:nvPr>
            <p:ph idx="9" type="body"/>
          </p:nvPr>
        </p:nvSpPr>
        <p:spPr>
          <a:xfrm>
            <a:off x="512634" y="5036022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5" name="Google Shape;1055;g2fc6898bfeb_0_3326"/>
          <p:cNvSpPr/>
          <p:nvPr>
            <p:ph idx="13" type="body"/>
          </p:nvPr>
        </p:nvSpPr>
        <p:spPr>
          <a:xfrm>
            <a:off x="3944092" y="5036022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6" name="Google Shape;1056;g2fc6898bfeb_0_3326"/>
          <p:cNvSpPr/>
          <p:nvPr/>
        </p:nvSpPr>
        <p:spPr>
          <a:xfrm rot="5400000">
            <a:off x="3763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g2fc6898bfeb_0_3326"/>
          <p:cNvSpPr/>
          <p:nvPr/>
        </p:nvSpPr>
        <p:spPr>
          <a:xfrm rot="5400000">
            <a:off x="8335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g2fc6898bfeb_0_3326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fc6898bfeb_0_334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g2fc6898bfeb_0_3346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g2fc6898bfeb_0_3346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g2fc6898bfeb_0_3346"/>
          <p:cNvSpPr/>
          <p:nvPr>
            <p:ph idx="4" type="body"/>
          </p:nvPr>
        </p:nvSpPr>
        <p:spPr>
          <a:xfrm>
            <a:off x="393008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4" name="Google Shape;1064;g2fc6898bfeb_0_3346"/>
          <p:cNvSpPr/>
          <p:nvPr/>
        </p:nvSpPr>
        <p:spPr>
          <a:xfrm rot="5400000">
            <a:off x="3753948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g2fc6898bfeb_0_3346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6" name="Google Shape;1066;g2fc6898bfeb_0_3346"/>
          <p:cNvSpPr/>
          <p:nvPr>
            <p:ph idx="6" type="body"/>
          </p:nvPr>
        </p:nvSpPr>
        <p:spPr>
          <a:xfrm>
            <a:off x="3930088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7" name="Google Shape;1067;g2fc6898bfeb_0_3346"/>
          <p:cNvSpPr/>
          <p:nvPr/>
        </p:nvSpPr>
        <p:spPr>
          <a:xfrm rot="5400000">
            <a:off x="3753948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g2fc6898bfeb_0_3346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9" name="Google Shape;1069;g2fc6898bfeb_0_3346"/>
          <p:cNvSpPr/>
          <p:nvPr>
            <p:ph idx="8" type="body"/>
          </p:nvPr>
        </p:nvSpPr>
        <p:spPr>
          <a:xfrm>
            <a:off x="3930088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0" name="Google Shape;1070;g2fc6898bfeb_0_3346"/>
          <p:cNvSpPr/>
          <p:nvPr/>
        </p:nvSpPr>
        <p:spPr>
          <a:xfrm rot="5400000">
            <a:off x="3753948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g2fc6898bfeb_0_3346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2" name="Google Shape;1072;g2fc6898bfeb_0_3346"/>
          <p:cNvSpPr/>
          <p:nvPr>
            <p:ph idx="13" type="body"/>
          </p:nvPr>
        </p:nvSpPr>
        <p:spPr>
          <a:xfrm>
            <a:off x="3930088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g2fc6898bfeb_0_3346"/>
          <p:cNvSpPr/>
          <p:nvPr/>
        </p:nvSpPr>
        <p:spPr>
          <a:xfrm rot="5400000">
            <a:off x="3753948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g2fc6898bfeb_0_3346"/>
          <p:cNvSpPr/>
          <p:nvPr>
            <p:ph idx="14" type="body"/>
          </p:nvPr>
        </p:nvSpPr>
        <p:spPr>
          <a:xfrm>
            <a:off x="7347542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5" name="Google Shape;1075;g2fc6898bfeb_0_3346"/>
          <p:cNvSpPr/>
          <p:nvPr/>
        </p:nvSpPr>
        <p:spPr>
          <a:xfrm rot="5400000">
            <a:off x="7171402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g2fc6898bfeb_0_3346"/>
          <p:cNvSpPr/>
          <p:nvPr>
            <p:ph idx="15" type="body"/>
          </p:nvPr>
        </p:nvSpPr>
        <p:spPr>
          <a:xfrm>
            <a:off x="7347542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7" name="Google Shape;1077;g2fc6898bfeb_0_3346"/>
          <p:cNvSpPr/>
          <p:nvPr/>
        </p:nvSpPr>
        <p:spPr>
          <a:xfrm rot="5400000">
            <a:off x="7171402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2fc6898bfeb_0_3346"/>
          <p:cNvSpPr/>
          <p:nvPr>
            <p:ph idx="16" type="body"/>
          </p:nvPr>
        </p:nvSpPr>
        <p:spPr>
          <a:xfrm>
            <a:off x="7347542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9" name="Google Shape;1079;g2fc6898bfeb_0_3346"/>
          <p:cNvSpPr/>
          <p:nvPr/>
        </p:nvSpPr>
        <p:spPr>
          <a:xfrm rot="5400000">
            <a:off x="7171402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g2fc6898bfeb_0_3346"/>
          <p:cNvSpPr/>
          <p:nvPr>
            <p:ph idx="17" type="body"/>
          </p:nvPr>
        </p:nvSpPr>
        <p:spPr>
          <a:xfrm>
            <a:off x="7347542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1" name="Google Shape;1081;g2fc6898bfeb_0_3346"/>
          <p:cNvSpPr/>
          <p:nvPr/>
        </p:nvSpPr>
        <p:spPr>
          <a:xfrm rot="5400000">
            <a:off x="7171402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g2fc6898bfeb_0_3346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fc6898bfeb_0_337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5" name="Google Shape;1085;g2fc6898bfeb_0_3370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g2fc6898bfeb_0_3370"/>
          <p:cNvSpPr/>
          <p:nvPr/>
        </p:nvSpPr>
        <p:spPr>
          <a:xfrm>
            <a:off x="519800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g2fc6898bfeb_0_3370"/>
          <p:cNvSpPr txBox="1"/>
          <p:nvPr>
            <p:ph idx="2" type="body"/>
          </p:nvPr>
        </p:nvSpPr>
        <p:spPr>
          <a:xfrm>
            <a:off x="615190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8" name="Google Shape;1088;g2fc6898bfeb_0_3370"/>
          <p:cNvSpPr txBox="1"/>
          <p:nvPr>
            <p:ph idx="3" type="body"/>
          </p:nvPr>
        </p:nvSpPr>
        <p:spPr>
          <a:xfrm>
            <a:off x="61519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9" name="Google Shape;1089;g2fc6898bfeb_0_3370"/>
          <p:cNvSpPr/>
          <p:nvPr/>
        </p:nvSpPr>
        <p:spPr>
          <a:xfrm>
            <a:off x="3942508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g2fc6898bfeb_0_3370"/>
          <p:cNvSpPr txBox="1"/>
          <p:nvPr>
            <p:ph idx="4" type="body"/>
          </p:nvPr>
        </p:nvSpPr>
        <p:spPr>
          <a:xfrm>
            <a:off x="4037898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1" name="Google Shape;1091;g2fc6898bfeb_0_3370"/>
          <p:cNvSpPr/>
          <p:nvPr/>
        </p:nvSpPr>
        <p:spPr>
          <a:xfrm>
            <a:off x="7359331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g2fc6898bfeb_0_3370"/>
          <p:cNvSpPr txBox="1"/>
          <p:nvPr>
            <p:ph idx="5" type="body"/>
          </p:nvPr>
        </p:nvSpPr>
        <p:spPr>
          <a:xfrm>
            <a:off x="7454721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3" name="Google Shape;1093;g2fc6898bfeb_0_3370"/>
          <p:cNvSpPr txBox="1"/>
          <p:nvPr>
            <p:ph idx="6" type="body"/>
          </p:nvPr>
        </p:nvSpPr>
        <p:spPr>
          <a:xfrm>
            <a:off x="403736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4" name="Google Shape;1094;g2fc6898bfeb_0_3370"/>
          <p:cNvSpPr txBox="1"/>
          <p:nvPr>
            <p:ph idx="7" type="body"/>
          </p:nvPr>
        </p:nvSpPr>
        <p:spPr>
          <a:xfrm>
            <a:off x="7454183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5" name="Google Shape;1095;g2fc6898bfeb_0_3370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5_아이콘1">
  <p:cSld name="01_05_아이콘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06"/>
          <p:cNvSpPr/>
          <p:nvPr/>
        </p:nvSpPr>
        <p:spPr>
          <a:xfrm>
            <a:off x="635414" y="1714190"/>
            <a:ext cx="632906" cy="439456"/>
          </a:xfrm>
          <a:custGeom>
            <a:rect b="b" l="l" r="r" t="t"/>
            <a:pathLst>
              <a:path extrusionOk="0" h="439456" w="63290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400"/>
                </a:lnTo>
                <a:cubicBezTo>
                  <a:pt x="0" y="425104"/>
                  <a:pt x="14464" y="439457"/>
                  <a:pt x="32307" y="439457"/>
                </a:cubicBezTo>
                <a:lnTo>
                  <a:pt x="600599" y="439457"/>
                </a:lnTo>
                <a:cubicBezTo>
                  <a:pt x="618442" y="439457"/>
                  <a:pt x="632907" y="425104"/>
                  <a:pt x="632907" y="407400"/>
                </a:cubicBezTo>
                <a:lnTo>
                  <a:pt x="632907" y="32057"/>
                </a:lnTo>
                <a:cubicBezTo>
                  <a:pt x="632907" y="14352"/>
                  <a:pt x="618442" y="0"/>
                  <a:pt x="600599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06"/>
          <p:cNvSpPr/>
          <p:nvPr/>
        </p:nvSpPr>
        <p:spPr>
          <a:xfrm>
            <a:off x="760529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99374" y="3862"/>
                </a:moveTo>
                <a:cubicBezTo>
                  <a:pt x="104361" y="8927"/>
                  <a:pt x="104266" y="17046"/>
                  <a:pt x="99161" y="21995"/>
                </a:cubicBezTo>
                <a:lnTo>
                  <a:pt x="31415" y="87669"/>
                </a:lnTo>
                <a:lnTo>
                  <a:pt x="99161" y="153342"/>
                </a:lnTo>
                <a:cubicBezTo>
                  <a:pt x="104266" y="158291"/>
                  <a:pt x="104361" y="166410"/>
                  <a:pt x="99374" y="171475"/>
                </a:cubicBezTo>
                <a:cubicBezTo>
                  <a:pt x="94386" y="176541"/>
                  <a:pt x="86205" y="176635"/>
                  <a:pt x="81100" y="171686"/>
                </a:cubicBezTo>
                <a:lnTo>
                  <a:pt x="3892" y="96841"/>
                </a:lnTo>
                <a:cubicBezTo>
                  <a:pt x="1403" y="94428"/>
                  <a:pt x="0" y="91121"/>
                  <a:pt x="0" y="87669"/>
                </a:cubicBezTo>
                <a:cubicBezTo>
                  <a:pt x="0" y="84216"/>
                  <a:pt x="1403" y="80910"/>
                  <a:pt x="3892" y="78496"/>
                </a:cubicBezTo>
                <a:lnTo>
                  <a:pt x="81100" y="3651"/>
                </a:lnTo>
                <a:cubicBezTo>
                  <a:pt x="86205" y="-1298"/>
                  <a:pt x="94386" y="-1204"/>
                  <a:pt x="99374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06"/>
          <p:cNvSpPr/>
          <p:nvPr/>
        </p:nvSpPr>
        <p:spPr>
          <a:xfrm>
            <a:off x="1040153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3679" y="3862"/>
                </a:moveTo>
                <a:cubicBezTo>
                  <a:pt x="-1308" y="8927"/>
                  <a:pt x="-1213" y="17046"/>
                  <a:pt x="3892" y="21995"/>
                </a:cubicBezTo>
                <a:lnTo>
                  <a:pt x="71638" y="87669"/>
                </a:lnTo>
                <a:lnTo>
                  <a:pt x="3892" y="153342"/>
                </a:lnTo>
                <a:cubicBezTo>
                  <a:pt x="-1213" y="158291"/>
                  <a:pt x="-1308" y="166410"/>
                  <a:pt x="3679" y="171475"/>
                </a:cubicBezTo>
                <a:cubicBezTo>
                  <a:pt x="8667" y="176541"/>
                  <a:pt x="16848" y="176635"/>
                  <a:pt x="21954" y="171686"/>
                </a:cubicBezTo>
                <a:lnTo>
                  <a:pt x="99162" y="96841"/>
                </a:lnTo>
                <a:cubicBezTo>
                  <a:pt x="101650" y="94428"/>
                  <a:pt x="103053" y="91121"/>
                  <a:pt x="103053" y="87669"/>
                </a:cubicBezTo>
                <a:cubicBezTo>
                  <a:pt x="103053" y="84216"/>
                  <a:pt x="101650" y="80910"/>
                  <a:pt x="99162" y="78496"/>
                </a:cubicBezTo>
                <a:lnTo>
                  <a:pt x="21954" y="3651"/>
                </a:lnTo>
                <a:cubicBezTo>
                  <a:pt x="16848" y="-1298"/>
                  <a:pt x="8667" y="-1204"/>
                  <a:pt x="3679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06"/>
          <p:cNvSpPr/>
          <p:nvPr/>
        </p:nvSpPr>
        <p:spPr>
          <a:xfrm>
            <a:off x="898255" y="1846247"/>
            <a:ext cx="107220" cy="175341"/>
          </a:xfrm>
          <a:custGeom>
            <a:rect b="b" l="l" r="r" t="t"/>
            <a:pathLst>
              <a:path extrusionOk="0" h="175341" w="107220">
                <a:moveTo>
                  <a:pt x="100430" y="1539"/>
                </a:moveTo>
                <a:cubicBezTo>
                  <a:pt x="106712" y="4901"/>
                  <a:pt x="109057" y="12680"/>
                  <a:pt x="105670" y="18912"/>
                </a:cubicBezTo>
                <a:lnTo>
                  <a:pt x="24299" y="168604"/>
                </a:lnTo>
                <a:cubicBezTo>
                  <a:pt x="20911" y="174837"/>
                  <a:pt x="13072" y="177164"/>
                  <a:pt x="6791" y="173802"/>
                </a:cubicBezTo>
                <a:cubicBezTo>
                  <a:pt x="509" y="170441"/>
                  <a:pt x="-1837" y="162662"/>
                  <a:pt x="1552" y="156429"/>
                </a:cubicBezTo>
                <a:lnTo>
                  <a:pt x="82921" y="6738"/>
                </a:lnTo>
                <a:cubicBezTo>
                  <a:pt x="86310" y="505"/>
                  <a:pt x="94149" y="-1822"/>
                  <a:pt x="100430" y="1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06"/>
          <p:cNvSpPr/>
          <p:nvPr/>
        </p:nvSpPr>
        <p:spPr>
          <a:xfrm>
            <a:off x="1813474" y="1648411"/>
            <a:ext cx="567711" cy="573406"/>
          </a:xfrm>
          <a:custGeom>
            <a:rect b="b" l="l" r="r" t="t"/>
            <a:pathLst>
              <a:path extrusionOk="0" h="573406" w="567711">
                <a:moveTo>
                  <a:pt x="217559" y="0"/>
                </a:moveTo>
                <a:cubicBezTo>
                  <a:pt x="182300" y="0"/>
                  <a:pt x="155878" y="21382"/>
                  <a:pt x="146084" y="49014"/>
                </a:cubicBezTo>
                <a:cubicBezTo>
                  <a:pt x="135964" y="49638"/>
                  <a:pt x="123807" y="52228"/>
                  <a:pt x="111773" y="57347"/>
                </a:cubicBezTo>
                <a:cubicBezTo>
                  <a:pt x="94491" y="64700"/>
                  <a:pt x="76405" y="77728"/>
                  <a:pt x="64866" y="99072"/>
                </a:cubicBezTo>
                <a:cubicBezTo>
                  <a:pt x="45707" y="134514"/>
                  <a:pt x="50628" y="168938"/>
                  <a:pt x="58815" y="189949"/>
                </a:cubicBezTo>
                <a:cubicBezTo>
                  <a:pt x="33971" y="203266"/>
                  <a:pt x="0" y="233801"/>
                  <a:pt x="0" y="289015"/>
                </a:cubicBezTo>
                <a:cubicBezTo>
                  <a:pt x="0" y="343862"/>
                  <a:pt x="33587" y="375044"/>
                  <a:pt x="59012" y="387772"/>
                </a:cubicBezTo>
                <a:cubicBezTo>
                  <a:pt x="56058" y="397068"/>
                  <a:pt x="54396" y="408157"/>
                  <a:pt x="54248" y="419320"/>
                </a:cubicBezTo>
                <a:cubicBezTo>
                  <a:pt x="54008" y="437382"/>
                  <a:pt x="57673" y="458317"/>
                  <a:pt x="68852" y="475724"/>
                </a:cubicBezTo>
                <a:cubicBezTo>
                  <a:pt x="82379" y="496789"/>
                  <a:pt x="101333" y="507713"/>
                  <a:pt x="118271" y="513019"/>
                </a:cubicBezTo>
                <a:cubicBezTo>
                  <a:pt x="128285" y="516156"/>
                  <a:pt x="137847" y="517414"/>
                  <a:pt x="145605" y="517622"/>
                </a:cubicBezTo>
                <a:cubicBezTo>
                  <a:pt x="148568" y="527336"/>
                  <a:pt x="153935" y="538175"/>
                  <a:pt x="162002" y="547687"/>
                </a:cubicBezTo>
                <a:cubicBezTo>
                  <a:pt x="173983" y="561816"/>
                  <a:pt x="192320" y="573407"/>
                  <a:pt x="217559" y="573407"/>
                </a:cubicBezTo>
                <a:cubicBezTo>
                  <a:pt x="250550" y="573407"/>
                  <a:pt x="271635" y="565242"/>
                  <a:pt x="283856" y="550890"/>
                </a:cubicBezTo>
                <a:cubicBezTo>
                  <a:pt x="296077" y="565242"/>
                  <a:pt x="317162" y="573407"/>
                  <a:pt x="350153" y="573407"/>
                </a:cubicBezTo>
                <a:cubicBezTo>
                  <a:pt x="375392" y="573407"/>
                  <a:pt x="393729" y="561816"/>
                  <a:pt x="405710" y="547687"/>
                </a:cubicBezTo>
                <a:cubicBezTo>
                  <a:pt x="413777" y="538175"/>
                  <a:pt x="419144" y="527336"/>
                  <a:pt x="422106" y="517622"/>
                </a:cubicBezTo>
                <a:cubicBezTo>
                  <a:pt x="429864" y="517414"/>
                  <a:pt x="439427" y="516156"/>
                  <a:pt x="449441" y="513019"/>
                </a:cubicBezTo>
                <a:cubicBezTo>
                  <a:pt x="466378" y="507713"/>
                  <a:pt x="485333" y="496789"/>
                  <a:pt x="498860" y="475724"/>
                </a:cubicBezTo>
                <a:cubicBezTo>
                  <a:pt x="510038" y="458317"/>
                  <a:pt x="513704" y="437382"/>
                  <a:pt x="513464" y="419320"/>
                </a:cubicBezTo>
                <a:cubicBezTo>
                  <a:pt x="513316" y="408157"/>
                  <a:pt x="511654" y="397068"/>
                  <a:pt x="508700" y="387772"/>
                </a:cubicBezTo>
                <a:cubicBezTo>
                  <a:pt x="534125" y="375044"/>
                  <a:pt x="567712" y="343862"/>
                  <a:pt x="567712" y="289015"/>
                </a:cubicBezTo>
                <a:cubicBezTo>
                  <a:pt x="567712" y="233801"/>
                  <a:pt x="533740" y="203266"/>
                  <a:pt x="508896" y="189949"/>
                </a:cubicBezTo>
                <a:cubicBezTo>
                  <a:pt x="517083" y="168938"/>
                  <a:pt x="522005" y="134514"/>
                  <a:pt x="502845" y="99072"/>
                </a:cubicBezTo>
                <a:cubicBezTo>
                  <a:pt x="491306" y="77728"/>
                  <a:pt x="473221" y="64700"/>
                  <a:pt x="455938" y="57347"/>
                </a:cubicBezTo>
                <a:cubicBezTo>
                  <a:pt x="443905" y="52228"/>
                  <a:pt x="431748" y="49638"/>
                  <a:pt x="421628" y="49014"/>
                </a:cubicBezTo>
                <a:cubicBezTo>
                  <a:pt x="411834" y="21382"/>
                  <a:pt x="385412" y="0"/>
                  <a:pt x="350153" y="0"/>
                </a:cubicBezTo>
                <a:cubicBezTo>
                  <a:pt x="319855" y="0"/>
                  <a:pt x="299465" y="15091"/>
                  <a:pt x="287180" y="33578"/>
                </a:cubicBezTo>
                <a:cubicBezTo>
                  <a:pt x="286001" y="35353"/>
                  <a:pt x="284893" y="37161"/>
                  <a:pt x="283856" y="38992"/>
                </a:cubicBezTo>
                <a:cubicBezTo>
                  <a:pt x="282819" y="37161"/>
                  <a:pt x="281711" y="35353"/>
                  <a:pt x="280532" y="33578"/>
                </a:cubicBezTo>
                <a:cubicBezTo>
                  <a:pt x="268247" y="15091"/>
                  <a:pt x="247856" y="0"/>
                  <a:pt x="217559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06"/>
          <p:cNvSpPr/>
          <p:nvPr/>
        </p:nvSpPr>
        <p:spPr>
          <a:xfrm>
            <a:off x="2170014" y="1966996"/>
            <a:ext cx="102259" cy="73623"/>
          </a:xfrm>
          <a:custGeom>
            <a:rect b="b" l="l" r="r" t="t"/>
            <a:pathLst>
              <a:path extrusionOk="0" h="73623" w="102259">
                <a:moveTo>
                  <a:pt x="10931" y="168"/>
                </a:moveTo>
                <a:cubicBezTo>
                  <a:pt x="18024" y="-973"/>
                  <a:pt x="24707" y="3809"/>
                  <a:pt x="25857" y="10850"/>
                </a:cubicBezTo>
                <a:cubicBezTo>
                  <a:pt x="27904" y="23381"/>
                  <a:pt x="44975" y="51583"/>
                  <a:pt x="87965" y="47358"/>
                </a:cubicBezTo>
                <a:cubicBezTo>
                  <a:pt x="95115" y="46655"/>
                  <a:pt x="101486" y="51840"/>
                  <a:pt x="102195" y="58938"/>
                </a:cubicBezTo>
                <a:cubicBezTo>
                  <a:pt x="102903" y="66036"/>
                  <a:pt x="97680" y="72360"/>
                  <a:pt x="90529" y="73062"/>
                </a:cubicBezTo>
                <a:cubicBezTo>
                  <a:pt x="32208" y="78794"/>
                  <a:pt x="4141" y="39293"/>
                  <a:pt x="170" y="14985"/>
                </a:cubicBezTo>
                <a:cubicBezTo>
                  <a:pt x="-980" y="7944"/>
                  <a:pt x="3837" y="1311"/>
                  <a:pt x="10931" y="1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06"/>
          <p:cNvSpPr/>
          <p:nvPr/>
        </p:nvSpPr>
        <p:spPr>
          <a:xfrm>
            <a:off x="2003696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93516" y="0"/>
                </a:moveTo>
                <a:cubicBezTo>
                  <a:pt x="100701" y="0"/>
                  <a:pt x="106527" y="5782"/>
                  <a:pt x="106527" y="12915"/>
                </a:cubicBezTo>
                <a:cubicBezTo>
                  <a:pt x="106527" y="27794"/>
                  <a:pt x="103633" y="51295"/>
                  <a:pt x="90255" y="71475"/>
                </a:cubicBezTo>
                <a:cubicBezTo>
                  <a:pt x="76292" y="92538"/>
                  <a:pt x="50700" y="108338"/>
                  <a:pt x="13011" y="108338"/>
                </a:cubicBezTo>
                <a:cubicBezTo>
                  <a:pt x="5825" y="108338"/>
                  <a:pt x="0" y="102556"/>
                  <a:pt x="0" y="95423"/>
                </a:cubicBezTo>
                <a:cubicBezTo>
                  <a:pt x="0" y="88290"/>
                  <a:pt x="5825" y="82508"/>
                  <a:pt x="13011" y="82508"/>
                </a:cubicBezTo>
                <a:cubicBezTo>
                  <a:pt x="43718" y="82508"/>
                  <a:pt x="59642" y="70664"/>
                  <a:pt x="68516" y="57277"/>
                </a:cubicBezTo>
                <a:cubicBezTo>
                  <a:pt x="77975" y="43008"/>
                  <a:pt x="80504" y="25255"/>
                  <a:pt x="80504" y="12915"/>
                </a:cubicBezTo>
                <a:cubicBezTo>
                  <a:pt x="80504" y="5782"/>
                  <a:pt x="86329" y="0"/>
                  <a:pt x="93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06"/>
          <p:cNvSpPr/>
          <p:nvPr/>
        </p:nvSpPr>
        <p:spPr>
          <a:xfrm>
            <a:off x="2084202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13011" y="0"/>
                </a:moveTo>
                <a:cubicBezTo>
                  <a:pt x="5825" y="0"/>
                  <a:pt x="0" y="5782"/>
                  <a:pt x="0" y="12915"/>
                </a:cubicBezTo>
                <a:cubicBezTo>
                  <a:pt x="0" y="27794"/>
                  <a:pt x="2894" y="51295"/>
                  <a:pt x="16272" y="71475"/>
                </a:cubicBezTo>
                <a:cubicBezTo>
                  <a:pt x="30235" y="92538"/>
                  <a:pt x="55193" y="108338"/>
                  <a:pt x="93516" y="108338"/>
                </a:cubicBezTo>
                <a:cubicBezTo>
                  <a:pt x="100701" y="108338"/>
                  <a:pt x="106527" y="102556"/>
                  <a:pt x="106527" y="95423"/>
                </a:cubicBezTo>
                <a:cubicBezTo>
                  <a:pt x="106527" y="88290"/>
                  <a:pt x="100701" y="82508"/>
                  <a:pt x="93516" y="82508"/>
                </a:cubicBezTo>
                <a:cubicBezTo>
                  <a:pt x="62808" y="82508"/>
                  <a:pt x="46885" y="70664"/>
                  <a:pt x="38010" y="57277"/>
                </a:cubicBezTo>
                <a:cubicBezTo>
                  <a:pt x="28551" y="43008"/>
                  <a:pt x="26023" y="25255"/>
                  <a:pt x="26023" y="12915"/>
                </a:cubicBezTo>
                <a:cubicBezTo>
                  <a:pt x="26023" y="5782"/>
                  <a:pt x="20197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06"/>
          <p:cNvSpPr/>
          <p:nvPr/>
        </p:nvSpPr>
        <p:spPr>
          <a:xfrm>
            <a:off x="2022864" y="2007666"/>
            <a:ext cx="87350" cy="88684"/>
          </a:xfrm>
          <a:custGeom>
            <a:rect b="b" l="l" r="r" t="t"/>
            <a:pathLst>
              <a:path extrusionOk="0" h="88684" w="87350">
                <a:moveTo>
                  <a:pt x="74339" y="88684"/>
                </a:moveTo>
                <a:cubicBezTo>
                  <a:pt x="81525" y="88684"/>
                  <a:pt x="87350" y="82902"/>
                  <a:pt x="87350" y="75769"/>
                </a:cubicBezTo>
                <a:cubicBezTo>
                  <a:pt x="87350" y="64132"/>
                  <a:pt x="85102" y="45545"/>
                  <a:pt x="74444" y="29468"/>
                </a:cubicBezTo>
                <a:cubicBezTo>
                  <a:pt x="63202" y="12508"/>
                  <a:pt x="43666" y="0"/>
                  <a:pt x="13011" y="0"/>
                </a:cubicBezTo>
                <a:cubicBezTo>
                  <a:pt x="5826" y="0"/>
                  <a:pt x="0" y="5783"/>
                  <a:pt x="0" y="12915"/>
                </a:cubicBezTo>
                <a:cubicBezTo>
                  <a:pt x="0" y="20048"/>
                  <a:pt x="5826" y="25830"/>
                  <a:pt x="13011" y="25830"/>
                </a:cubicBezTo>
                <a:cubicBezTo>
                  <a:pt x="35422" y="25830"/>
                  <a:pt x="46551" y="34382"/>
                  <a:pt x="52705" y="43666"/>
                </a:cubicBezTo>
                <a:cubicBezTo>
                  <a:pt x="59445" y="53832"/>
                  <a:pt x="61327" y="66671"/>
                  <a:pt x="61327" y="75769"/>
                </a:cubicBezTo>
                <a:cubicBezTo>
                  <a:pt x="61327" y="82902"/>
                  <a:pt x="67153" y="88684"/>
                  <a:pt x="74339" y="886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6"/>
          <p:cNvSpPr/>
          <p:nvPr/>
        </p:nvSpPr>
        <p:spPr>
          <a:xfrm>
            <a:off x="2084421" y="1716365"/>
            <a:ext cx="26022" cy="466278"/>
          </a:xfrm>
          <a:custGeom>
            <a:rect b="b" l="l" r="r" t="t"/>
            <a:pathLst>
              <a:path extrusionOk="0" h="466278" w="26022">
                <a:moveTo>
                  <a:pt x="13011" y="0"/>
                </a:moveTo>
                <a:cubicBezTo>
                  <a:pt x="20197" y="0"/>
                  <a:pt x="26023" y="5783"/>
                  <a:pt x="26023" y="12915"/>
                </a:cubicBezTo>
                <a:lnTo>
                  <a:pt x="26023" y="453364"/>
                </a:lnTo>
                <a:cubicBezTo>
                  <a:pt x="26023" y="460497"/>
                  <a:pt x="20197" y="466279"/>
                  <a:pt x="13011" y="466279"/>
                </a:cubicBezTo>
                <a:cubicBezTo>
                  <a:pt x="5825" y="466279"/>
                  <a:pt x="0" y="460497"/>
                  <a:pt x="0" y="453364"/>
                </a:cubicBezTo>
                <a:lnTo>
                  <a:pt x="0" y="12915"/>
                </a:lnTo>
                <a:cubicBezTo>
                  <a:pt x="0" y="5783"/>
                  <a:pt x="5825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06"/>
          <p:cNvSpPr/>
          <p:nvPr/>
        </p:nvSpPr>
        <p:spPr>
          <a:xfrm>
            <a:off x="2980311" y="1639265"/>
            <a:ext cx="517537" cy="591721"/>
          </a:xfrm>
          <a:custGeom>
            <a:rect b="b" l="l" r="r" t="t"/>
            <a:pathLst>
              <a:path extrusionOk="0" h="591721" w="517537">
                <a:moveTo>
                  <a:pt x="286001" y="0"/>
                </a:moveTo>
                <a:cubicBezTo>
                  <a:pt x="157731" y="0"/>
                  <a:pt x="54464" y="108217"/>
                  <a:pt x="54464" y="240802"/>
                </a:cubicBezTo>
                <a:lnTo>
                  <a:pt x="54464" y="275975"/>
                </a:lnTo>
                <a:lnTo>
                  <a:pt x="3236" y="369815"/>
                </a:lnTo>
                <a:cubicBezTo>
                  <a:pt x="-6232" y="387158"/>
                  <a:pt x="6212" y="408385"/>
                  <a:pt x="25848" y="408385"/>
                </a:cubicBezTo>
                <a:lnTo>
                  <a:pt x="54464" y="408385"/>
                </a:lnTo>
                <a:lnTo>
                  <a:pt x="54464" y="488884"/>
                </a:lnTo>
                <a:cubicBezTo>
                  <a:pt x="54464" y="513925"/>
                  <a:pt x="74627" y="534671"/>
                  <a:pt x="99855" y="534224"/>
                </a:cubicBezTo>
                <a:cubicBezTo>
                  <a:pt x="135890" y="533586"/>
                  <a:pt x="177425" y="530947"/>
                  <a:pt x="212328" y="518679"/>
                </a:cubicBezTo>
                <a:lnTo>
                  <a:pt x="212328" y="578710"/>
                </a:lnTo>
                <a:cubicBezTo>
                  <a:pt x="212328" y="585896"/>
                  <a:pt x="218106" y="591721"/>
                  <a:pt x="225234" y="591721"/>
                </a:cubicBezTo>
                <a:lnTo>
                  <a:pt x="446595" y="591721"/>
                </a:lnTo>
                <a:cubicBezTo>
                  <a:pt x="453723" y="591721"/>
                  <a:pt x="459501" y="585896"/>
                  <a:pt x="459501" y="578710"/>
                </a:cubicBezTo>
                <a:lnTo>
                  <a:pt x="459501" y="482342"/>
                </a:lnTo>
                <a:cubicBezTo>
                  <a:pt x="459501" y="439343"/>
                  <a:pt x="475003" y="398789"/>
                  <a:pt x="491371" y="355966"/>
                </a:cubicBezTo>
                <a:lnTo>
                  <a:pt x="491372" y="355966"/>
                </a:lnTo>
                <a:cubicBezTo>
                  <a:pt x="495179" y="346005"/>
                  <a:pt x="499033" y="335922"/>
                  <a:pt x="502750" y="325657"/>
                </a:cubicBezTo>
                <a:cubicBezTo>
                  <a:pt x="512314" y="299244"/>
                  <a:pt x="517538" y="270641"/>
                  <a:pt x="517538" y="240802"/>
                </a:cubicBezTo>
                <a:cubicBezTo>
                  <a:pt x="517538" y="108217"/>
                  <a:pt x="414272" y="0"/>
                  <a:pt x="28600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6"/>
          <p:cNvSpPr/>
          <p:nvPr/>
        </p:nvSpPr>
        <p:spPr>
          <a:xfrm>
            <a:off x="3112096" y="1705466"/>
            <a:ext cx="315274" cy="211212"/>
          </a:xfrm>
          <a:custGeom>
            <a:rect b="b" l="l" r="r" t="t"/>
            <a:pathLst>
              <a:path extrusionOk="0" h="211212" w="315274">
                <a:moveTo>
                  <a:pt x="157637" y="0"/>
                </a:moveTo>
                <a:cubicBezTo>
                  <a:pt x="71043" y="0"/>
                  <a:pt x="0" y="68259"/>
                  <a:pt x="0" y="153490"/>
                </a:cubicBezTo>
                <a:cubicBezTo>
                  <a:pt x="0" y="174097"/>
                  <a:pt x="4197" y="190505"/>
                  <a:pt x="15746" y="200768"/>
                </a:cubicBezTo>
                <a:cubicBezTo>
                  <a:pt x="27197" y="210944"/>
                  <a:pt x="42444" y="211951"/>
                  <a:pt x="56291" y="210872"/>
                </a:cubicBezTo>
                <a:cubicBezTo>
                  <a:pt x="67144" y="210027"/>
                  <a:pt x="79683" y="207617"/>
                  <a:pt x="92499" y="205153"/>
                </a:cubicBezTo>
                <a:cubicBezTo>
                  <a:pt x="96194" y="204442"/>
                  <a:pt x="99913" y="203728"/>
                  <a:pt x="103621" y="203044"/>
                </a:cubicBezTo>
                <a:cubicBezTo>
                  <a:pt x="120727" y="199894"/>
                  <a:pt x="138845" y="197132"/>
                  <a:pt x="157637" y="197132"/>
                </a:cubicBezTo>
                <a:cubicBezTo>
                  <a:pt x="176430" y="197132"/>
                  <a:pt x="194548" y="199894"/>
                  <a:pt x="211654" y="203044"/>
                </a:cubicBezTo>
                <a:cubicBezTo>
                  <a:pt x="215361" y="203728"/>
                  <a:pt x="219080" y="204442"/>
                  <a:pt x="222776" y="205153"/>
                </a:cubicBezTo>
                <a:cubicBezTo>
                  <a:pt x="235592" y="207617"/>
                  <a:pt x="248131" y="210027"/>
                  <a:pt x="258984" y="210872"/>
                </a:cubicBezTo>
                <a:cubicBezTo>
                  <a:pt x="272831" y="211951"/>
                  <a:pt x="288078" y="210944"/>
                  <a:pt x="299529" y="200768"/>
                </a:cubicBezTo>
                <a:cubicBezTo>
                  <a:pt x="311078" y="190505"/>
                  <a:pt x="315275" y="174097"/>
                  <a:pt x="315275" y="153490"/>
                </a:cubicBezTo>
                <a:cubicBezTo>
                  <a:pt x="315275" y="68259"/>
                  <a:pt x="244231" y="0"/>
                  <a:pt x="1576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6"/>
          <p:cNvSpPr/>
          <p:nvPr/>
        </p:nvSpPr>
        <p:spPr>
          <a:xfrm>
            <a:off x="4225174" y="1618286"/>
            <a:ext cx="309085" cy="489789"/>
          </a:xfrm>
          <a:custGeom>
            <a:rect b="b" l="l" r="r" t="t"/>
            <a:pathLst>
              <a:path extrusionOk="0" h="489789" w="309085">
                <a:moveTo>
                  <a:pt x="171716" y="10903"/>
                </a:moveTo>
                <a:cubicBezTo>
                  <a:pt x="164725" y="-3634"/>
                  <a:pt x="144360" y="-3634"/>
                  <a:pt x="137369" y="10903"/>
                </a:cubicBezTo>
                <a:lnTo>
                  <a:pt x="14916" y="265532"/>
                </a:lnTo>
                <a:cubicBezTo>
                  <a:pt x="-9456" y="316210"/>
                  <a:pt x="-3630" y="376542"/>
                  <a:pt x="29969" y="421426"/>
                </a:cubicBezTo>
                <a:lnTo>
                  <a:pt x="77318" y="484679"/>
                </a:lnTo>
                <a:cubicBezTo>
                  <a:pt x="79729" y="487900"/>
                  <a:pt x="83480" y="489790"/>
                  <a:pt x="87458" y="489790"/>
                </a:cubicBezTo>
                <a:lnTo>
                  <a:pt x="221627" y="489790"/>
                </a:lnTo>
                <a:cubicBezTo>
                  <a:pt x="225606" y="489790"/>
                  <a:pt x="229356" y="487900"/>
                  <a:pt x="231767" y="484679"/>
                </a:cubicBezTo>
                <a:lnTo>
                  <a:pt x="279117" y="421426"/>
                </a:lnTo>
                <a:cubicBezTo>
                  <a:pt x="312716" y="376542"/>
                  <a:pt x="318541" y="316210"/>
                  <a:pt x="294170" y="265532"/>
                </a:cubicBezTo>
                <a:lnTo>
                  <a:pt x="171716" y="10903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0" y="32420"/>
                </a:moveTo>
                <a:cubicBezTo>
                  <a:pt x="0" y="14515"/>
                  <a:pt x="14266" y="0"/>
                  <a:pt x="31865" y="0"/>
                </a:cubicBezTo>
                <a:lnTo>
                  <a:pt x="260747" y="0"/>
                </a:lnTo>
                <a:cubicBezTo>
                  <a:pt x="278346" y="0"/>
                  <a:pt x="292612" y="14515"/>
                  <a:pt x="292612" y="32419"/>
                </a:cubicBezTo>
                <a:lnTo>
                  <a:pt x="292612" y="140901"/>
                </a:lnTo>
                <a:cubicBezTo>
                  <a:pt x="292612" y="158806"/>
                  <a:pt x="278346" y="173320"/>
                  <a:pt x="260747" y="173320"/>
                </a:cubicBezTo>
                <a:lnTo>
                  <a:pt x="31865" y="173320"/>
                </a:lnTo>
                <a:cubicBezTo>
                  <a:pt x="14266" y="173320"/>
                  <a:pt x="0" y="158806"/>
                  <a:pt x="0" y="140901"/>
                </a:cubicBezTo>
                <a:lnTo>
                  <a:pt x="0" y="324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0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260747" y="25935"/>
                </a:moveTo>
                <a:lnTo>
                  <a:pt x="31865" y="25935"/>
                </a:lnTo>
                <a:cubicBezTo>
                  <a:pt x="28345" y="25935"/>
                  <a:pt x="25492" y="28839"/>
                  <a:pt x="25492" y="32420"/>
                </a:cubicBezTo>
                <a:lnTo>
                  <a:pt x="25492" y="140901"/>
                </a:lnTo>
                <a:cubicBezTo>
                  <a:pt x="25492" y="144482"/>
                  <a:pt x="28345" y="147385"/>
                  <a:pt x="31865" y="147385"/>
                </a:cubicBezTo>
                <a:lnTo>
                  <a:pt x="260747" y="147385"/>
                </a:lnTo>
                <a:cubicBezTo>
                  <a:pt x="264267" y="147385"/>
                  <a:pt x="267120" y="144482"/>
                  <a:pt x="267120" y="140901"/>
                </a:cubicBezTo>
                <a:lnTo>
                  <a:pt x="267120" y="32419"/>
                </a:lnTo>
                <a:cubicBezTo>
                  <a:pt x="267120" y="28839"/>
                  <a:pt x="264267" y="25935"/>
                  <a:pt x="260747" y="25935"/>
                </a:cubicBezTo>
                <a:close/>
                <a:moveTo>
                  <a:pt x="31865" y="0"/>
                </a:moveTo>
                <a:cubicBezTo>
                  <a:pt x="14266" y="0"/>
                  <a:pt x="0" y="14515"/>
                  <a:pt x="0" y="32420"/>
                </a:cubicBezTo>
                <a:lnTo>
                  <a:pt x="0" y="140901"/>
                </a:lnTo>
                <a:cubicBezTo>
                  <a:pt x="0" y="158806"/>
                  <a:pt x="14266" y="173320"/>
                  <a:pt x="31865" y="173320"/>
                </a:cubicBezTo>
                <a:lnTo>
                  <a:pt x="260747" y="173320"/>
                </a:lnTo>
                <a:cubicBezTo>
                  <a:pt x="278346" y="173320"/>
                  <a:pt x="292612" y="158806"/>
                  <a:pt x="292612" y="140901"/>
                </a:cubicBezTo>
                <a:lnTo>
                  <a:pt x="292612" y="32419"/>
                </a:lnTo>
                <a:cubicBezTo>
                  <a:pt x="292612" y="14515"/>
                  <a:pt x="278346" y="0"/>
                  <a:pt x="260747" y="0"/>
                </a:cubicBezTo>
                <a:lnTo>
                  <a:pt x="3186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06"/>
          <p:cNvSpPr/>
          <p:nvPr/>
        </p:nvSpPr>
        <p:spPr>
          <a:xfrm>
            <a:off x="4366982" y="1850727"/>
            <a:ext cx="25491" cy="141062"/>
          </a:xfrm>
          <a:custGeom>
            <a:rect b="b" l="l" r="r" t="t"/>
            <a:pathLst>
              <a:path extrusionOk="0" h="141062" w="25491">
                <a:moveTo>
                  <a:pt x="12746" y="0"/>
                </a:moveTo>
                <a:cubicBezTo>
                  <a:pt x="19785" y="0"/>
                  <a:pt x="25492" y="5806"/>
                  <a:pt x="25492" y="12968"/>
                </a:cubicBezTo>
                <a:lnTo>
                  <a:pt x="25492" y="128095"/>
                </a:lnTo>
                <a:cubicBezTo>
                  <a:pt x="25492" y="135257"/>
                  <a:pt x="19785" y="141062"/>
                  <a:pt x="12746" y="141062"/>
                </a:cubicBezTo>
                <a:cubicBezTo>
                  <a:pt x="5706" y="141062"/>
                  <a:pt x="0" y="135257"/>
                  <a:pt x="0" y="128095"/>
                </a:cubicBezTo>
                <a:lnTo>
                  <a:pt x="0" y="12968"/>
                </a:lnTo>
                <a:cubicBezTo>
                  <a:pt x="0" y="5806"/>
                  <a:pt x="5706" y="0"/>
                  <a:pt x="127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06"/>
          <p:cNvSpPr/>
          <p:nvPr/>
        </p:nvSpPr>
        <p:spPr>
          <a:xfrm>
            <a:off x="5215251" y="1709858"/>
            <a:ext cx="452563" cy="448253"/>
          </a:xfrm>
          <a:custGeom>
            <a:rect b="b" l="l" r="r" t="t"/>
            <a:pathLst>
              <a:path extrusionOk="0" h="448253" w="452563">
                <a:moveTo>
                  <a:pt x="226282" y="448253"/>
                </a:moveTo>
                <a:cubicBezTo>
                  <a:pt x="351254" y="448253"/>
                  <a:pt x="452564" y="347908"/>
                  <a:pt x="452564" y="224127"/>
                </a:cubicBezTo>
                <a:cubicBezTo>
                  <a:pt x="452564" y="100345"/>
                  <a:pt x="351254" y="0"/>
                  <a:pt x="226282" y="0"/>
                </a:cubicBezTo>
                <a:cubicBezTo>
                  <a:pt x="101310" y="0"/>
                  <a:pt x="0" y="100345"/>
                  <a:pt x="0" y="224127"/>
                </a:cubicBezTo>
                <a:cubicBezTo>
                  <a:pt x="0" y="347908"/>
                  <a:pt x="101310" y="448253"/>
                  <a:pt x="226282" y="44825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06"/>
          <p:cNvSpPr/>
          <p:nvPr/>
        </p:nvSpPr>
        <p:spPr>
          <a:xfrm>
            <a:off x="5676940" y="1762641"/>
            <a:ext cx="73762" cy="342679"/>
          </a:xfrm>
          <a:custGeom>
            <a:rect b="b" l="l" r="r" t="t"/>
            <a:pathLst>
              <a:path extrusionOk="0" h="342679" w="73762">
                <a:moveTo>
                  <a:pt x="4445" y="3187"/>
                </a:moveTo>
                <a:cubicBezTo>
                  <a:pt x="9854" y="-1499"/>
                  <a:pt x="18074" y="-954"/>
                  <a:pt x="22805" y="4403"/>
                </a:cubicBezTo>
                <a:cubicBezTo>
                  <a:pt x="54200" y="39953"/>
                  <a:pt x="73762" y="102269"/>
                  <a:pt x="73762" y="171340"/>
                </a:cubicBezTo>
                <a:cubicBezTo>
                  <a:pt x="73762" y="240410"/>
                  <a:pt x="54200" y="302726"/>
                  <a:pt x="22805" y="338276"/>
                </a:cubicBezTo>
                <a:cubicBezTo>
                  <a:pt x="18074" y="343634"/>
                  <a:pt x="9854" y="344178"/>
                  <a:pt x="4445" y="339492"/>
                </a:cubicBezTo>
                <a:cubicBezTo>
                  <a:pt x="-964" y="334806"/>
                  <a:pt x="-1513" y="326664"/>
                  <a:pt x="3218" y="321307"/>
                </a:cubicBezTo>
                <a:cubicBezTo>
                  <a:pt x="29046" y="292060"/>
                  <a:pt x="47739" y="236694"/>
                  <a:pt x="47739" y="171340"/>
                </a:cubicBezTo>
                <a:cubicBezTo>
                  <a:pt x="47739" y="105985"/>
                  <a:pt x="29046" y="50619"/>
                  <a:pt x="3218" y="21372"/>
                </a:cubicBezTo>
                <a:cubicBezTo>
                  <a:pt x="-1513" y="16015"/>
                  <a:pt x="-964" y="7873"/>
                  <a:pt x="4445" y="318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06"/>
          <p:cNvSpPr/>
          <p:nvPr/>
        </p:nvSpPr>
        <p:spPr>
          <a:xfrm>
            <a:off x="5782439" y="1787835"/>
            <a:ext cx="51844" cy="292297"/>
          </a:xfrm>
          <a:custGeom>
            <a:rect b="b" l="l" r="r" t="t"/>
            <a:pathLst>
              <a:path extrusionOk="0" h="292297" w="51844">
                <a:moveTo>
                  <a:pt x="6635" y="1657"/>
                </a:moveTo>
                <a:cubicBezTo>
                  <a:pt x="12898" y="-1832"/>
                  <a:pt x="20831" y="368"/>
                  <a:pt x="24354" y="6572"/>
                </a:cubicBezTo>
                <a:cubicBezTo>
                  <a:pt x="41408" y="36601"/>
                  <a:pt x="51844" y="88654"/>
                  <a:pt x="51844" y="146149"/>
                </a:cubicBezTo>
                <a:cubicBezTo>
                  <a:pt x="51844" y="203643"/>
                  <a:pt x="41408" y="255696"/>
                  <a:pt x="24354" y="285726"/>
                </a:cubicBezTo>
                <a:cubicBezTo>
                  <a:pt x="20831" y="291929"/>
                  <a:pt x="12898" y="294129"/>
                  <a:pt x="6635" y="290640"/>
                </a:cubicBezTo>
                <a:cubicBezTo>
                  <a:pt x="372" y="287151"/>
                  <a:pt x="-1850" y="279292"/>
                  <a:pt x="1674" y="273089"/>
                </a:cubicBezTo>
                <a:cubicBezTo>
                  <a:pt x="15567" y="248624"/>
                  <a:pt x="25821" y="201707"/>
                  <a:pt x="25821" y="146149"/>
                </a:cubicBezTo>
                <a:cubicBezTo>
                  <a:pt x="25821" y="90591"/>
                  <a:pt x="15567" y="43673"/>
                  <a:pt x="1674" y="19208"/>
                </a:cubicBezTo>
                <a:cubicBezTo>
                  <a:pt x="-1850" y="13005"/>
                  <a:pt x="372" y="5147"/>
                  <a:pt x="6635" y="165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06"/>
          <p:cNvSpPr/>
          <p:nvPr/>
        </p:nvSpPr>
        <p:spPr>
          <a:xfrm>
            <a:off x="6513744" y="1756788"/>
            <a:ext cx="314563" cy="493761"/>
          </a:xfrm>
          <a:custGeom>
            <a:rect b="b" l="l" r="r" t="t"/>
            <a:pathLst>
              <a:path extrusionOk="0" h="493761" w="314563">
                <a:moveTo>
                  <a:pt x="97125" y="0"/>
                </a:moveTo>
                <a:cubicBezTo>
                  <a:pt x="94840" y="0"/>
                  <a:pt x="92596" y="617"/>
                  <a:pt x="90624" y="1786"/>
                </a:cubicBezTo>
                <a:cubicBezTo>
                  <a:pt x="67786" y="15334"/>
                  <a:pt x="36959" y="42157"/>
                  <a:pt x="17773" y="79399"/>
                </a:cubicBezTo>
                <a:cubicBezTo>
                  <a:pt x="-1696" y="117188"/>
                  <a:pt x="-9027" y="165575"/>
                  <a:pt x="15829" y="220192"/>
                </a:cubicBezTo>
                <a:cubicBezTo>
                  <a:pt x="44212" y="282557"/>
                  <a:pt x="56940" y="330818"/>
                  <a:pt x="57933" y="370865"/>
                </a:cubicBezTo>
                <a:cubicBezTo>
                  <a:pt x="58917" y="410502"/>
                  <a:pt x="48427" y="442889"/>
                  <a:pt x="28801" y="473792"/>
                </a:cubicBezTo>
                <a:cubicBezTo>
                  <a:pt x="26267" y="477783"/>
                  <a:pt x="26090" y="482853"/>
                  <a:pt x="28342" y="487013"/>
                </a:cubicBezTo>
                <a:cubicBezTo>
                  <a:pt x="30593" y="491174"/>
                  <a:pt x="34913" y="493761"/>
                  <a:pt x="39607" y="493761"/>
                </a:cubicBezTo>
                <a:cubicBezTo>
                  <a:pt x="63946" y="493761"/>
                  <a:pt x="90988" y="483820"/>
                  <a:pt x="117672" y="467837"/>
                </a:cubicBezTo>
                <a:cubicBezTo>
                  <a:pt x="144562" y="451731"/>
                  <a:pt x="172121" y="428876"/>
                  <a:pt x="197746" y="401548"/>
                </a:cubicBezTo>
                <a:cubicBezTo>
                  <a:pt x="248880" y="347015"/>
                  <a:pt x="293531" y="273346"/>
                  <a:pt x="309473" y="197069"/>
                </a:cubicBezTo>
                <a:cubicBezTo>
                  <a:pt x="322631" y="134110"/>
                  <a:pt x="308691" y="86585"/>
                  <a:pt x="285838" y="53836"/>
                </a:cubicBezTo>
                <a:cubicBezTo>
                  <a:pt x="263435" y="21733"/>
                  <a:pt x="232458" y="3922"/>
                  <a:pt x="211335" y="194"/>
                </a:cubicBezTo>
                <a:cubicBezTo>
                  <a:pt x="210606" y="65"/>
                  <a:pt x="209866" y="0"/>
                  <a:pt x="209125" y="0"/>
                </a:cubicBezTo>
                <a:lnTo>
                  <a:pt x="9712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0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292874" y="139812"/>
                </a:moveTo>
                <a:cubicBezTo>
                  <a:pt x="292874" y="157716"/>
                  <a:pt x="278504" y="172231"/>
                  <a:pt x="260779" y="172231"/>
                </a:cubicBezTo>
                <a:lnTo>
                  <a:pt x="32095" y="172231"/>
                </a:lnTo>
                <a:cubicBezTo>
                  <a:pt x="14369" y="172231"/>
                  <a:pt x="0" y="157716"/>
                  <a:pt x="0" y="139812"/>
                </a:cubicBezTo>
                <a:lnTo>
                  <a:pt x="0" y="32419"/>
                </a:lnTo>
                <a:cubicBezTo>
                  <a:pt x="0" y="14515"/>
                  <a:pt x="14369" y="0"/>
                  <a:pt x="32095" y="0"/>
                </a:cubicBezTo>
                <a:lnTo>
                  <a:pt x="260779" y="0"/>
                </a:lnTo>
                <a:cubicBezTo>
                  <a:pt x="278504" y="0"/>
                  <a:pt x="292874" y="14515"/>
                  <a:pt x="292874" y="32419"/>
                </a:cubicBezTo>
                <a:lnTo>
                  <a:pt x="292874" y="139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0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32095" y="146296"/>
                </a:moveTo>
                <a:lnTo>
                  <a:pt x="260779" y="146296"/>
                </a:lnTo>
                <a:cubicBezTo>
                  <a:pt x="264324" y="146296"/>
                  <a:pt x="267198" y="143393"/>
                  <a:pt x="267198" y="139812"/>
                </a:cubicBezTo>
                <a:lnTo>
                  <a:pt x="267198" y="32419"/>
                </a:lnTo>
                <a:cubicBezTo>
                  <a:pt x="267198" y="28838"/>
                  <a:pt x="264324" y="25935"/>
                  <a:pt x="260779" y="25935"/>
                </a:cubicBezTo>
                <a:lnTo>
                  <a:pt x="32095" y="25935"/>
                </a:lnTo>
                <a:cubicBezTo>
                  <a:pt x="28550" y="25935"/>
                  <a:pt x="25676" y="28838"/>
                  <a:pt x="25676" y="32419"/>
                </a:cubicBezTo>
                <a:lnTo>
                  <a:pt x="25676" y="139812"/>
                </a:lnTo>
                <a:cubicBezTo>
                  <a:pt x="25676" y="143393"/>
                  <a:pt x="28550" y="146296"/>
                  <a:pt x="32095" y="146296"/>
                </a:cubicBezTo>
                <a:close/>
                <a:moveTo>
                  <a:pt x="260779" y="172231"/>
                </a:moveTo>
                <a:cubicBezTo>
                  <a:pt x="278504" y="172231"/>
                  <a:pt x="292874" y="157716"/>
                  <a:pt x="292874" y="139812"/>
                </a:cubicBezTo>
                <a:lnTo>
                  <a:pt x="292874" y="32419"/>
                </a:lnTo>
                <a:cubicBezTo>
                  <a:pt x="292874" y="14515"/>
                  <a:pt x="278504" y="0"/>
                  <a:pt x="260779" y="0"/>
                </a:cubicBezTo>
                <a:lnTo>
                  <a:pt x="32095" y="0"/>
                </a:lnTo>
                <a:cubicBezTo>
                  <a:pt x="14369" y="0"/>
                  <a:pt x="0" y="14515"/>
                  <a:pt x="0" y="32419"/>
                </a:cubicBezTo>
                <a:lnTo>
                  <a:pt x="0" y="139812"/>
                </a:lnTo>
                <a:cubicBezTo>
                  <a:pt x="0" y="157716"/>
                  <a:pt x="14369" y="172231"/>
                  <a:pt x="32095" y="172231"/>
                </a:cubicBezTo>
                <a:lnTo>
                  <a:pt x="260779" y="17223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06"/>
          <p:cNvSpPr/>
          <p:nvPr/>
        </p:nvSpPr>
        <p:spPr>
          <a:xfrm>
            <a:off x="6576089" y="1891519"/>
            <a:ext cx="197905" cy="64469"/>
          </a:xfrm>
          <a:custGeom>
            <a:rect b="b" l="l" r="r" t="t"/>
            <a:pathLst>
              <a:path extrusionOk="0" h="64469" w="197905">
                <a:moveTo>
                  <a:pt x="192958" y="61730"/>
                </a:moveTo>
                <a:cubicBezTo>
                  <a:pt x="187365" y="66132"/>
                  <a:pt x="179298" y="65121"/>
                  <a:pt x="174940" y="59471"/>
                </a:cubicBezTo>
                <a:lnTo>
                  <a:pt x="153412" y="31562"/>
                </a:lnTo>
                <a:cubicBezTo>
                  <a:pt x="147625" y="24060"/>
                  <a:pt x="136395" y="24060"/>
                  <a:pt x="130609" y="31562"/>
                </a:cubicBezTo>
                <a:cubicBezTo>
                  <a:pt x="114542" y="52390"/>
                  <a:pt x="83364" y="52390"/>
                  <a:pt x="67298" y="31562"/>
                </a:cubicBezTo>
                <a:cubicBezTo>
                  <a:pt x="61510" y="24060"/>
                  <a:pt x="50281" y="24060"/>
                  <a:pt x="44494" y="31562"/>
                </a:cubicBezTo>
                <a:lnTo>
                  <a:pt x="22965" y="59471"/>
                </a:lnTo>
                <a:cubicBezTo>
                  <a:pt x="18607" y="65121"/>
                  <a:pt x="10541" y="66132"/>
                  <a:pt x="4948" y="61730"/>
                </a:cubicBezTo>
                <a:cubicBezTo>
                  <a:pt x="-645" y="57328"/>
                  <a:pt x="-1646" y="49180"/>
                  <a:pt x="2712" y="43531"/>
                </a:cubicBezTo>
                <a:lnTo>
                  <a:pt x="24241" y="15621"/>
                </a:lnTo>
                <a:cubicBezTo>
                  <a:pt x="40307" y="-5207"/>
                  <a:pt x="71485" y="-5207"/>
                  <a:pt x="87551" y="15621"/>
                </a:cubicBezTo>
                <a:cubicBezTo>
                  <a:pt x="93338" y="23124"/>
                  <a:pt x="104567" y="23124"/>
                  <a:pt x="110355" y="15621"/>
                </a:cubicBezTo>
                <a:cubicBezTo>
                  <a:pt x="126421" y="-5207"/>
                  <a:pt x="157599" y="-5207"/>
                  <a:pt x="173666" y="15621"/>
                </a:cubicBezTo>
                <a:lnTo>
                  <a:pt x="195194" y="43531"/>
                </a:lnTo>
                <a:cubicBezTo>
                  <a:pt x="199552" y="49180"/>
                  <a:pt x="198551" y="57328"/>
                  <a:pt x="192958" y="617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106"/>
          <p:cNvGrpSpPr/>
          <p:nvPr/>
        </p:nvGrpSpPr>
        <p:grpSpPr>
          <a:xfrm>
            <a:off x="7530875" y="1664684"/>
            <a:ext cx="544865" cy="538455"/>
            <a:chOff x="7530875" y="1664684"/>
            <a:chExt cx="544865" cy="538455"/>
          </a:xfrm>
        </p:grpSpPr>
        <p:sp>
          <p:nvSpPr>
            <p:cNvPr id="117" name="Google Shape;117;p106"/>
            <p:cNvSpPr/>
            <p:nvPr/>
          </p:nvSpPr>
          <p:spPr>
            <a:xfrm>
              <a:off x="7530875" y="1664684"/>
              <a:ext cx="544865" cy="538455"/>
            </a:xfrm>
            <a:custGeom>
              <a:rect b="b" l="l" r="r" t="t"/>
              <a:pathLst>
                <a:path extrusionOk="0" h="538455" w="544865">
                  <a:moveTo>
                    <a:pt x="272433" y="538455"/>
                  </a:moveTo>
                  <a:cubicBezTo>
                    <a:pt x="422893" y="538455"/>
                    <a:pt x="544866" y="417918"/>
                    <a:pt x="544866" y="269227"/>
                  </a:cubicBezTo>
                  <a:cubicBezTo>
                    <a:pt x="544866" y="120537"/>
                    <a:pt x="422893" y="0"/>
                    <a:pt x="272433" y="0"/>
                  </a:cubicBezTo>
                  <a:cubicBezTo>
                    <a:pt x="121972" y="0"/>
                    <a:pt x="0" y="120537"/>
                    <a:pt x="0" y="269227"/>
                  </a:cubicBezTo>
                  <a:cubicBezTo>
                    <a:pt x="0" y="417918"/>
                    <a:pt x="121972" y="538455"/>
                    <a:pt x="272433" y="538455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06"/>
            <p:cNvSpPr/>
            <p:nvPr/>
          </p:nvSpPr>
          <p:spPr>
            <a:xfrm>
              <a:off x="7686525" y="1851553"/>
              <a:ext cx="238954" cy="181949"/>
            </a:xfrm>
            <a:custGeom>
              <a:rect b="b" l="l" r="r" t="t"/>
              <a:pathLst>
                <a:path extrusionOk="0" h="181949" w="238954">
                  <a:moveTo>
                    <a:pt x="8863" y="676"/>
                  </a:moveTo>
                  <a:cubicBezTo>
                    <a:pt x="15673" y="-1590"/>
                    <a:pt x="23053" y="2028"/>
                    <a:pt x="25346" y="8759"/>
                  </a:cubicBezTo>
                  <a:lnTo>
                    <a:pt x="66245" y="128797"/>
                  </a:lnTo>
                  <a:lnTo>
                    <a:pt x="107145" y="8759"/>
                  </a:lnTo>
                  <a:cubicBezTo>
                    <a:pt x="108927" y="3527"/>
                    <a:pt x="113890" y="4"/>
                    <a:pt x="119476" y="4"/>
                  </a:cubicBezTo>
                  <a:cubicBezTo>
                    <a:pt x="125062" y="4"/>
                    <a:pt x="130025" y="3527"/>
                    <a:pt x="131807" y="8759"/>
                  </a:cubicBezTo>
                  <a:lnTo>
                    <a:pt x="172708" y="128797"/>
                  </a:lnTo>
                  <a:lnTo>
                    <a:pt x="213609" y="8759"/>
                  </a:lnTo>
                  <a:cubicBezTo>
                    <a:pt x="215902" y="2028"/>
                    <a:pt x="223282" y="-1590"/>
                    <a:pt x="230092" y="676"/>
                  </a:cubicBezTo>
                  <a:cubicBezTo>
                    <a:pt x="236902" y="2942"/>
                    <a:pt x="240564" y="10235"/>
                    <a:pt x="238271" y="16965"/>
                  </a:cubicBezTo>
                  <a:lnTo>
                    <a:pt x="185040" y="173195"/>
                  </a:lnTo>
                  <a:cubicBezTo>
                    <a:pt x="183257" y="178426"/>
                    <a:pt x="178294" y="181950"/>
                    <a:pt x="172708" y="181950"/>
                  </a:cubicBezTo>
                  <a:cubicBezTo>
                    <a:pt x="167122" y="181950"/>
                    <a:pt x="162160" y="178426"/>
                    <a:pt x="160377" y="173195"/>
                  </a:cubicBezTo>
                  <a:lnTo>
                    <a:pt x="119476" y="53156"/>
                  </a:lnTo>
                  <a:lnTo>
                    <a:pt x="78575" y="173195"/>
                  </a:lnTo>
                  <a:cubicBezTo>
                    <a:pt x="76792" y="178426"/>
                    <a:pt x="71830" y="181950"/>
                    <a:pt x="66244" y="181950"/>
                  </a:cubicBezTo>
                  <a:cubicBezTo>
                    <a:pt x="60658" y="181950"/>
                    <a:pt x="55696" y="178426"/>
                    <a:pt x="53913" y="173195"/>
                  </a:cubicBezTo>
                  <a:lnTo>
                    <a:pt x="684" y="16965"/>
                  </a:lnTo>
                  <a:cubicBezTo>
                    <a:pt x="-1609" y="10235"/>
                    <a:pt x="2053" y="2942"/>
                    <a:pt x="8863" y="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06"/>
            <p:cNvSpPr/>
            <p:nvPr/>
          </p:nvSpPr>
          <p:spPr>
            <a:xfrm>
              <a:off x="7670805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7" y="0"/>
                    <a:pt x="57462" y="5757"/>
                    <a:pt x="57462" y="12858"/>
                  </a:cubicBezTo>
                  <a:cubicBezTo>
                    <a:pt x="57462" y="19960"/>
                    <a:pt x="51637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06"/>
            <p:cNvSpPr/>
            <p:nvPr/>
          </p:nvSpPr>
          <p:spPr>
            <a:xfrm>
              <a:off x="7883739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6" y="0"/>
                    <a:pt x="57462" y="5757"/>
                    <a:pt x="57462" y="12858"/>
                  </a:cubicBezTo>
                  <a:cubicBezTo>
                    <a:pt x="57462" y="19960"/>
                    <a:pt x="51636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06"/>
          <p:cNvGrpSpPr/>
          <p:nvPr/>
        </p:nvGrpSpPr>
        <p:grpSpPr>
          <a:xfrm>
            <a:off x="8666228" y="1699960"/>
            <a:ext cx="566424" cy="465834"/>
            <a:chOff x="8666228" y="1699960"/>
            <a:chExt cx="566424" cy="465834"/>
          </a:xfrm>
        </p:grpSpPr>
        <p:sp>
          <p:nvSpPr>
            <p:cNvPr id="122" name="Google Shape;122;p106"/>
            <p:cNvSpPr/>
            <p:nvPr/>
          </p:nvSpPr>
          <p:spPr>
            <a:xfrm>
              <a:off x="8666228" y="1812985"/>
              <a:ext cx="64097" cy="157041"/>
            </a:xfrm>
            <a:custGeom>
              <a:rect b="b" l="l" r="r" t="t"/>
              <a:pathLst>
                <a:path extrusionOk="0" h="157041" w="64097">
                  <a:moveTo>
                    <a:pt x="62378" y="6520"/>
                  </a:moveTo>
                  <a:cubicBezTo>
                    <a:pt x="58832" y="292"/>
                    <a:pt x="50966" y="-1848"/>
                    <a:pt x="44809" y="1739"/>
                  </a:cubicBezTo>
                  <a:cubicBezTo>
                    <a:pt x="18177" y="17252"/>
                    <a:pt x="0" y="45687"/>
                    <a:pt x="0" y="78521"/>
                  </a:cubicBezTo>
                  <a:cubicBezTo>
                    <a:pt x="0" y="111354"/>
                    <a:pt x="18177" y="139789"/>
                    <a:pt x="44809" y="155303"/>
                  </a:cubicBezTo>
                  <a:cubicBezTo>
                    <a:pt x="50966" y="158889"/>
                    <a:pt x="58832" y="156749"/>
                    <a:pt x="62378" y="150522"/>
                  </a:cubicBezTo>
                  <a:cubicBezTo>
                    <a:pt x="65924" y="144295"/>
                    <a:pt x="63808" y="136340"/>
                    <a:pt x="57651" y="132753"/>
                  </a:cubicBezTo>
                  <a:cubicBezTo>
                    <a:pt x="38296" y="121478"/>
                    <a:pt x="25730" y="101261"/>
                    <a:pt x="25730" y="78521"/>
                  </a:cubicBezTo>
                  <a:cubicBezTo>
                    <a:pt x="25730" y="55780"/>
                    <a:pt x="38296" y="35563"/>
                    <a:pt x="57651" y="24289"/>
                  </a:cubicBezTo>
                  <a:cubicBezTo>
                    <a:pt x="63808" y="20702"/>
                    <a:pt x="65924" y="12746"/>
                    <a:pt x="62378" y="652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0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115510" y="4683"/>
                  </a:moveTo>
                  <a:cubicBezTo>
                    <a:pt x="115510" y="2097"/>
                    <a:pt x="113437" y="0"/>
                    <a:pt x="110880" y="0"/>
                  </a:cubicBezTo>
                  <a:lnTo>
                    <a:pt x="4630" y="0"/>
                  </a:lnTo>
                  <a:cubicBezTo>
                    <a:pt x="2073" y="0"/>
                    <a:pt x="0" y="2097"/>
                    <a:pt x="0" y="4683"/>
                  </a:cubicBezTo>
                  <a:lnTo>
                    <a:pt x="0" y="185121"/>
                  </a:lnTo>
                  <a:cubicBezTo>
                    <a:pt x="0" y="217381"/>
                    <a:pt x="25858" y="243533"/>
                    <a:pt x="57755" y="243533"/>
                  </a:cubicBezTo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0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89780" y="26023"/>
                  </a:moveTo>
                  <a:lnTo>
                    <a:pt x="89780" y="185121"/>
                  </a:lnTo>
                  <a:cubicBezTo>
                    <a:pt x="89780" y="203009"/>
                    <a:pt x="75442" y="217510"/>
                    <a:pt x="57755" y="217510"/>
                  </a:cubicBezTo>
                  <a:cubicBezTo>
                    <a:pt x="40068" y="217510"/>
                    <a:pt x="25730" y="203009"/>
                    <a:pt x="25730" y="185121"/>
                  </a:cubicBezTo>
                  <a:lnTo>
                    <a:pt x="25730" y="26023"/>
                  </a:lnTo>
                  <a:lnTo>
                    <a:pt x="89780" y="26023"/>
                  </a:lnTo>
                  <a:close/>
                  <a:moveTo>
                    <a:pt x="110880" y="0"/>
                  </a:moveTo>
                  <a:cubicBezTo>
                    <a:pt x="113437" y="0"/>
                    <a:pt x="115510" y="2097"/>
                    <a:pt x="115510" y="4683"/>
                  </a:cubicBezTo>
                  <a:lnTo>
                    <a:pt x="115510" y="185121"/>
                  </a:lnTo>
                  <a:cubicBezTo>
                    <a:pt x="115510" y="217381"/>
                    <a:pt x="89652" y="243533"/>
                    <a:pt x="57755" y="243533"/>
                  </a:cubicBezTo>
                  <a:cubicBezTo>
                    <a:pt x="25858" y="243533"/>
                    <a:pt x="0" y="217381"/>
                    <a:pt x="0" y="185121"/>
                  </a:cubicBezTo>
                  <a:lnTo>
                    <a:pt x="0" y="4683"/>
                  </a:lnTo>
                  <a:cubicBezTo>
                    <a:pt x="0" y="2097"/>
                    <a:pt x="2073" y="0"/>
                    <a:pt x="4630" y="0"/>
                  </a:cubicBezTo>
                  <a:lnTo>
                    <a:pt x="110880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0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17058" y="92494"/>
                  </a:moveTo>
                  <a:cubicBezTo>
                    <a:pt x="317058" y="77390"/>
                    <a:pt x="306779" y="64273"/>
                    <a:pt x="292239" y="60824"/>
                  </a:cubicBezTo>
                  <a:lnTo>
                    <a:pt x="39507" y="874"/>
                  </a:lnTo>
                  <a:cubicBezTo>
                    <a:pt x="19324" y="-3914"/>
                    <a:pt x="0" y="11576"/>
                    <a:pt x="0" y="32543"/>
                  </a:cubicBezTo>
                  <a:lnTo>
                    <a:pt x="0" y="350835"/>
                  </a:lnTo>
                  <a:cubicBezTo>
                    <a:pt x="0" y="371801"/>
                    <a:pt x="19324" y="387292"/>
                    <a:pt x="39507" y="382504"/>
                  </a:cubicBezTo>
                  <a:lnTo>
                    <a:pt x="292239" y="322554"/>
                  </a:lnTo>
                  <a:cubicBezTo>
                    <a:pt x="306779" y="319104"/>
                    <a:pt x="317058" y="305988"/>
                    <a:pt x="317058" y="290885"/>
                  </a:cubicBezTo>
                  <a:lnTo>
                    <a:pt x="317058" y="924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0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3632" y="26209"/>
                  </a:moveTo>
                  <a:lnTo>
                    <a:pt x="286364" y="86160"/>
                  </a:lnTo>
                  <a:cubicBezTo>
                    <a:pt x="289272" y="86849"/>
                    <a:pt x="291328" y="89473"/>
                    <a:pt x="291328" y="92494"/>
                  </a:cubicBezTo>
                  <a:lnTo>
                    <a:pt x="291328" y="290885"/>
                  </a:lnTo>
                  <a:cubicBezTo>
                    <a:pt x="291328" y="293905"/>
                    <a:pt x="289272" y="296528"/>
                    <a:pt x="286364" y="297219"/>
                  </a:cubicBezTo>
                  <a:lnTo>
                    <a:pt x="33632" y="357169"/>
                  </a:lnTo>
                  <a:cubicBezTo>
                    <a:pt x="29595" y="358126"/>
                    <a:pt x="25730" y="355028"/>
                    <a:pt x="25730" y="350835"/>
                  </a:cubicBezTo>
                  <a:lnTo>
                    <a:pt x="25730" y="32543"/>
                  </a:lnTo>
                  <a:cubicBezTo>
                    <a:pt x="25730" y="28350"/>
                    <a:pt x="29595" y="25252"/>
                    <a:pt x="33632" y="26209"/>
                  </a:cubicBezTo>
                  <a:close/>
                  <a:moveTo>
                    <a:pt x="292239" y="60824"/>
                  </a:moveTo>
                  <a:cubicBezTo>
                    <a:pt x="306779" y="64273"/>
                    <a:pt x="317058" y="77390"/>
                    <a:pt x="317058" y="92494"/>
                  </a:cubicBezTo>
                  <a:lnTo>
                    <a:pt x="317058" y="290885"/>
                  </a:lnTo>
                  <a:cubicBezTo>
                    <a:pt x="317058" y="305988"/>
                    <a:pt x="306779" y="319104"/>
                    <a:pt x="292239" y="322554"/>
                  </a:cubicBezTo>
                  <a:lnTo>
                    <a:pt x="39507" y="382504"/>
                  </a:lnTo>
                  <a:cubicBezTo>
                    <a:pt x="19324" y="387292"/>
                    <a:pt x="0" y="371801"/>
                    <a:pt x="0" y="350835"/>
                  </a:cubicBezTo>
                  <a:lnTo>
                    <a:pt x="0" y="32543"/>
                  </a:lnTo>
                  <a:cubicBezTo>
                    <a:pt x="0" y="11576"/>
                    <a:pt x="19324" y="-3914"/>
                    <a:pt x="39507" y="874"/>
                  </a:cubicBezTo>
                  <a:lnTo>
                    <a:pt x="292239" y="60824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06"/>
            <p:cNvSpPr/>
            <p:nvPr/>
          </p:nvSpPr>
          <p:spPr>
            <a:xfrm>
              <a:off x="9032972" y="1759697"/>
              <a:ext cx="199680" cy="263609"/>
            </a:xfrm>
            <a:custGeom>
              <a:rect b="b" l="l" r="r" t="t"/>
              <a:pathLst>
                <a:path extrusionOk="0" h="263609" w="199680">
                  <a:moveTo>
                    <a:pt x="72667" y="263568"/>
                  </a:moveTo>
                  <a:cubicBezTo>
                    <a:pt x="71569" y="263596"/>
                    <a:pt x="70465" y="263610"/>
                    <a:pt x="69357" y="263610"/>
                  </a:cubicBezTo>
                  <a:lnTo>
                    <a:pt x="0" y="263610"/>
                  </a:lnTo>
                  <a:lnTo>
                    <a:pt x="0" y="0"/>
                  </a:lnTo>
                  <a:lnTo>
                    <a:pt x="69357" y="0"/>
                  </a:lnTo>
                  <a:cubicBezTo>
                    <a:pt x="140280" y="0"/>
                    <a:pt x="197970" y="57296"/>
                    <a:pt x="199644" y="128618"/>
                  </a:cubicBezTo>
                  <a:cubicBezTo>
                    <a:pt x="199668" y="129678"/>
                    <a:pt x="199681" y="130740"/>
                    <a:pt x="199681" y="131805"/>
                  </a:cubicBezTo>
                  <a:cubicBezTo>
                    <a:pt x="199681" y="203480"/>
                    <a:pt x="143113" y="261792"/>
                    <a:pt x="72667" y="26356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06"/>
          <p:cNvSpPr/>
          <p:nvPr/>
        </p:nvSpPr>
        <p:spPr>
          <a:xfrm>
            <a:off x="9812539" y="1772761"/>
            <a:ext cx="554021" cy="394728"/>
          </a:xfrm>
          <a:custGeom>
            <a:rect b="b" l="l" r="r" t="t"/>
            <a:pathLst>
              <a:path extrusionOk="0" h="394728" w="554021">
                <a:moveTo>
                  <a:pt x="32276" y="0"/>
                </a:moveTo>
                <a:cubicBezTo>
                  <a:pt x="14451" y="0"/>
                  <a:pt x="0" y="14375"/>
                  <a:pt x="0" y="32106"/>
                </a:cubicBezTo>
                <a:lnTo>
                  <a:pt x="0" y="362622"/>
                </a:lnTo>
                <a:cubicBezTo>
                  <a:pt x="0" y="380354"/>
                  <a:pt x="14451" y="394729"/>
                  <a:pt x="32276" y="394729"/>
                </a:cubicBezTo>
                <a:lnTo>
                  <a:pt x="521745" y="394729"/>
                </a:lnTo>
                <a:cubicBezTo>
                  <a:pt x="539571" y="394729"/>
                  <a:pt x="554022" y="380354"/>
                  <a:pt x="554022" y="362622"/>
                </a:cubicBezTo>
                <a:lnTo>
                  <a:pt x="554022" y="32106"/>
                </a:lnTo>
                <a:cubicBezTo>
                  <a:pt x="554022" y="14375"/>
                  <a:pt x="539571" y="0"/>
                  <a:pt x="521745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6"/>
          <p:cNvSpPr/>
          <p:nvPr/>
        </p:nvSpPr>
        <p:spPr>
          <a:xfrm>
            <a:off x="10000851" y="1682444"/>
            <a:ext cx="184003" cy="72285"/>
          </a:xfrm>
          <a:custGeom>
            <a:rect b="b" l="l" r="r" t="t"/>
            <a:pathLst>
              <a:path extrusionOk="0" h="72285" w="184003">
                <a:moveTo>
                  <a:pt x="177535" y="70570"/>
                </a:moveTo>
                <a:cubicBezTo>
                  <a:pt x="183714" y="67030"/>
                  <a:pt x="185838" y="59177"/>
                  <a:pt x="182279" y="53031"/>
                </a:cubicBezTo>
                <a:cubicBezTo>
                  <a:pt x="164004" y="21471"/>
                  <a:pt x="130558" y="0"/>
                  <a:pt x="92002" y="0"/>
                </a:cubicBezTo>
                <a:cubicBezTo>
                  <a:pt x="53447" y="0"/>
                  <a:pt x="19999" y="21471"/>
                  <a:pt x="1725" y="53031"/>
                </a:cubicBezTo>
                <a:cubicBezTo>
                  <a:pt x="-1834" y="59177"/>
                  <a:pt x="290" y="67030"/>
                  <a:pt x="6469" y="70570"/>
                </a:cubicBezTo>
                <a:cubicBezTo>
                  <a:pt x="12648" y="74110"/>
                  <a:pt x="20542" y="71997"/>
                  <a:pt x="24100" y="65851"/>
                </a:cubicBezTo>
                <a:cubicBezTo>
                  <a:pt x="38169" y="41555"/>
                  <a:pt x="63461" y="25685"/>
                  <a:pt x="92002" y="25685"/>
                </a:cubicBezTo>
                <a:cubicBezTo>
                  <a:pt x="120543" y="25685"/>
                  <a:pt x="145835" y="41555"/>
                  <a:pt x="159904" y="65851"/>
                </a:cubicBezTo>
                <a:cubicBezTo>
                  <a:pt x="163463" y="71997"/>
                  <a:pt x="171356" y="74110"/>
                  <a:pt x="177535" y="7057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06"/>
          <p:cNvSpPr/>
          <p:nvPr/>
        </p:nvSpPr>
        <p:spPr>
          <a:xfrm>
            <a:off x="9873650" y="1867673"/>
            <a:ext cx="431793" cy="57717"/>
          </a:xfrm>
          <a:custGeom>
            <a:rect b="b" l="l" r="r" t="t"/>
            <a:pathLst>
              <a:path extrusionOk="0" h="57717" w="431793">
                <a:moveTo>
                  <a:pt x="243467" y="10050"/>
                </a:moveTo>
                <a:cubicBezTo>
                  <a:pt x="244828" y="3979"/>
                  <a:pt x="250302" y="-122"/>
                  <a:pt x="256322" y="3"/>
                </a:cubicBezTo>
                <a:lnTo>
                  <a:pt x="418883" y="3"/>
                </a:lnTo>
                <a:cubicBezTo>
                  <a:pt x="426013" y="3"/>
                  <a:pt x="431794" y="5752"/>
                  <a:pt x="431794" y="12845"/>
                </a:cubicBezTo>
                <a:cubicBezTo>
                  <a:pt x="431794" y="19938"/>
                  <a:pt x="426013" y="25688"/>
                  <a:pt x="418883" y="25688"/>
                </a:cubicBezTo>
                <a:lnTo>
                  <a:pt x="265471" y="25688"/>
                </a:lnTo>
                <a:cubicBezTo>
                  <a:pt x="247433" y="68393"/>
                  <a:pt x="184358" y="68396"/>
                  <a:pt x="166322" y="25688"/>
                </a:cubicBezTo>
                <a:lnTo>
                  <a:pt x="12910" y="25688"/>
                </a:lnTo>
                <a:cubicBezTo>
                  <a:pt x="5780" y="25688"/>
                  <a:pt x="0" y="19938"/>
                  <a:pt x="0" y="12845"/>
                </a:cubicBezTo>
                <a:cubicBezTo>
                  <a:pt x="0" y="5752"/>
                  <a:pt x="5780" y="3"/>
                  <a:pt x="12910" y="3"/>
                </a:cubicBezTo>
                <a:lnTo>
                  <a:pt x="175471" y="3"/>
                </a:lnTo>
                <a:cubicBezTo>
                  <a:pt x="181492" y="-122"/>
                  <a:pt x="186966" y="3979"/>
                  <a:pt x="188327" y="10051"/>
                </a:cubicBezTo>
                <a:cubicBezTo>
                  <a:pt x="194896" y="39358"/>
                  <a:pt x="236895" y="39362"/>
                  <a:pt x="243467" y="100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6"/>
          <p:cNvSpPr/>
          <p:nvPr/>
        </p:nvSpPr>
        <p:spPr>
          <a:xfrm>
            <a:off x="11016419" y="1641104"/>
            <a:ext cx="441677" cy="581540"/>
          </a:xfrm>
          <a:custGeom>
            <a:rect b="b" l="l" r="r" t="t"/>
            <a:pathLst>
              <a:path extrusionOk="0" h="581540" w="441677">
                <a:moveTo>
                  <a:pt x="441678" y="32409"/>
                </a:moveTo>
                <a:cubicBezTo>
                  <a:pt x="441678" y="14510"/>
                  <a:pt x="427253" y="0"/>
                  <a:pt x="409459" y="0"/>
                </a:cubicBezTo>
                <a:lnTo>
                  <a:pt x="32219" y="0"/>
                </a:lnTo>
                <a:cubicBezTo>
                  <a:pt x="14425" y="0"/>
                  <a:pt x="0" y="14510"/>
                  <a:pt x="0" y="32409"/>
                </a:cubicBezTo>
                <a:lnTo>
                  <a:pt x="0" y="549131"/>
                </a:lnTo>
                <a:cubicBezTo>
                  <a:pt x="0" y="567031"/>
                  <a:pt x="14425" y="581540"/>
                  <a:pt x="32219" y="581540"/>
                </a:cubicBezTo>
                <a:lnTo>
                  <a:pt x="409459" y="581540"/>
                </a:lnTo>
                <a:cubicBezTo>
                  <a:pt x="427253" y="581540"/>
                  <a:pt x="441678" y="567031"/>
                  <a:pt x="441678" y="549131"/>
                </a:cubicBezTo>
                <a:lnTo>
                  <a:pt x="441678" y="3240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6"/>
          <p:cNvSpPr/>
          <p:nvPr/>
        </p:nvSpPr>
        <p:spPr>
          <a:xfrm>
            <a:off x="11108429" y="1760386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5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5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6"/>
          <p:cNvSpPr/>
          <p:nvPr/>
        </p:nvSpPr>
        <p:spPr>
          <a:xfrm>
            <a:off x="11108429" y="1868527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4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6"/>
          <p:cNvSpPr/>
          <p:nvPr/>
        </p:nvSpPr>
        <p:spPr>
          <a:xfrm>
            <a:off x="11108429" y="1976693"/>
            <a:ext cx="141714" cy="25927"/>
          </a:xfrm>
          <a:custGeom>
            <a:rect b="b" l="l" r="r" t="t"/>
            <a:pathLst>
              <a:path extrusionOk="0" h="25927" w="141714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128827" y="0"/>
                </a:lnTo>
                <a:cubicBezTo>
                  <a:pt x="135944" y="0"/>
                  <a:pt x="141714" y="5804"/>
                  <a:pt x="141714" y="12964"/>
                </a:cubicBezTo>
                <a:cubicBezTo>
                  <a:pt x="141714" y="20124"/>
                  <a:pt x="135944" y="25927"/>
                  <a:pt x="128827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106"/>
          <p:cNvGrpSpPr/>
          <p:nvPr/>
        </p:nvGrpSpPr>
        <p:grpSpPr>
          <a:xfrm>
            <a:off x="10861387" y="3061776"/>
            <a:ext cx="751723" cy="494306"/>
            <a:chOff x="10861387" y="3061776"/>
            <a:chExt cx="751723" cy="494306"/>
          </a:xfrm>
        </p:grpSpPr>
        <p:sp>
          <p:nvSpPr>
            <p:cNvPr id="136" name="Google Shape;136;p10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210937" y="104567"/>
                  </a:moveTo>
                  <a:cubicBezTo>
                    <a:pt x="210937" y="162318"/>
                    <a:pt x="163717" y="209134"/>
                    <a:pt x="105469" y="209134"/>
                  </a:cubicBezTo>
                  <a:cubicBezTo>
                    <a:pt x="47220" y="209134"/>
                    <a:pt x="0" y="162318"/>
                    <a:pt x="0" y="104567"/>
                  </a:cubicBezTo>
                  <a:cubicBezTo>
                    <a:pt x="0" y="46816"/>
                    <a:pt x="47220" y="0"/>
                    <a:pt x="105469" y="0"/>
                  </a:cubicBezTo>
                  <a:cubicBezTo>
                    <a:pt x="163717" y="0"/>
                    <a:pt x="210937" y="46816"/>
                    <a:pt x="210937" y="104567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0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105469" y="183334"/>
                  </a:moveTo>
                  <a:cubicBezTo>
                    <a:pt x="149346" y="183334"/>
                    <a:pt x="184914" y="148068"/>
                    <a:pt x="184914" y="104567"/>
                  </a:cubicBezTo>
                  <a:cubicBezTo>
                    <a:pt x="184914" y="61065"/>
                    <a:pt x="149346" y="25800"/>
                    <a:pt x="105469" y="25800"/>
                  </a:cubicBezTo>
                  <a:cubicBezTo>
                    <a:pt x="61592" y="25800"/>
                    <a:pt x="26023" y="61065"/>
                    <a:pt x="26023" y="104567"/>
                  </a:cubicBezTo>
                  <a:cubicBezTo>
                    <a:pt x="26023" y="148068"/>
                    <a:pt x="61592" y="183334"/>
                    <a:pt x="105469" y="183334"/>
                  </a:cubicBezTo>
                  <a:close/>
                  <a:moveTo>
                    <a:pt x="105469" y="209134"/>
                  </a:moveTo>
                  <a:cubicBezTo>
                    <a:pt x="163717" y="209134"/>
                    <a:pt x="210937" y="162318"/>
                    <a:pt x="210937" y="104567"/>
                  </a:cubicBezTo>
                  <a:cubicBezTo>
                    <a:pt x="210937" y="46816"/>
                    <a:pt x="163717" y="0"/>
                    <a:pt x="105469" y="0"/>
                  </a:cubicBezTo>
                  <a:cubicBezTo>
                    <a:pt x="47220" y="0"/>
                    <a:pt x="0" y="46816"/>
                    <a:pt x="0" y="104567"/>
                  </a:cubicBezTo>
                  <a:cubicBezTo>
                    <a:pt x="0" y="162318"/>
                    <a:pt x="47220" y="209134"/>
                    <a:pt x="105469" y="209134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171201" y="84869"/>
                  </a:moveTo>
                  <a:cubicBezTo>
                    <a:pt x="171201" y="131741"/>
                    <a:pt x="132876" y="169738"/>
                    <a:pt x="85600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0" y="0"/>
                  </a:cubicBezTo>
                  <a:cubicBezTo>
                    <a:pt x="132876" y="0"/>
                    <a:pt x="171201" y="37997"/>
                    <a:pt x="171201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85600" y="143938"/>
                  </a:moveTo>
                  <a:cubicBezTo>
                    <a:pt x="118504" y="143938"/>
                    <a:pt x="145178" y="117492"/>
                    <a:pt x="145178" y="84869"/>
                  </a:cubicBezTo>
                  <a:cubicBezTo>
                    <a:pt x="145178" y="52246"/>
                    <a:pt x="118504" y="25800"/>
                    <a:pt x="85600" y="25800"/>
                  </a:cubicBezTo>
                  <a:cubicBezTo>
                    <a:pt x="52696" y="25800"/>
                    <a:pt x="26023" y="52246"/>
                    <a:pt x="26023" y="84869"/>
                  </a:cubicBezTo>
                  <a:cubicBezTo>
                    <a:pt x="26023" y="117492"/>
                    <a:pt x="52696" y="143938"/>
                    <a:pt x="85600" y="143938"/>
                  </a:cubicBezTo>
                  <a:close/>
                  <a:moveTo>
                    <a:pt x="85600" y="169738"/>
                  </a:moveTo>
                  <a:cubicBezTo>
                    <a:pt x="132876" y="169738"/>
                    <a:pt x="171201" y="131741"/>
                    <a:pt x="171201" y="84869"/>
                  </a:cubicBezTo>
                  <a:cubicBezTo>
                    <a:pt x="171201" y="37997"/>
                    <a:pt x="132876" y="0"/>
                    <a:pt x="85600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0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0" y="150893"/>
                  </a:moveTo>
                  <a:cubicBezTo>
                    <a:pt x="0" y="67557"/>
                    <a:pt x="68139" y="0"/>
                    <a:pt x="152194" y="0"/>
                  </a:cubicBezTo>
                  <a:lnTo>
                    <a:pt x="168306" y="0"/>
                  </a:lnTo>
                  <a:cubicBezTo>
                    <a:pt x="252360" y="0"/>
                    <a:pt x="320499" y="67557"/>
                    <a:pt x="320499" y="150893"/>
                  </a:cubicBezTo>
                  <a:cubicBezTo>
                    <a:pt x="320499" y="164782"/>
                    <a:pt x="309143" y="176042"/>
                    <a:pt x="295134" y="176042"/>
                  </a:cubicBezTo>
                  <a:lnTo>
                    <a:pt x="25366" y="176042"/>
                  </a:lnTo>
                  <a:cubicBezTo>
                    <a:pt x="11357" y="176042"/>
                    <a:pt x="0" y="164782"/>
                    <a:pt x="0" y="150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168306" y="25800"/>
                  </a:moveTo>
                  <a:lnTo>
                    <a:pt x="152194" y="25800"/>
                  </a:lnTo>
                  <a:cubicBezTo>
                    <a:pt x="82730" y="25800"/>
                    <a:pt x="26378" y="81454"/>
                    <a:pt x="26025" y="150241"/>
                  </a:cubicBezTo>
                  <a:lnTo>
                    <a:pt x="294475" y="150241"/>
                  </a:lnTo>
                  <a:cubicBezTo>
                    <a:pt x="294121" y="81454"/>
                    <a:pt x="237769" y="25800"/>
                    <a:pt x="168306" y="25800"/>
                  </a:cubicBezTo>
                  <a:close/>
                  <a:moveTo>
                    <a:pt x="152194" y="0"/>
                  </a:moveTo>
                  <a:cubicBezTo>
                    <a:pt x="68139" y="0"/>
                    <a:pt x="0" y="67557"/>
                    <a:pt x="0" y="150893"/>
                  </a:cubicBezTo>
                  <a:cubicBezTo>
                    <a:pt x="0" y="164782"/>
                    <a:pt x="11357" y="176042"/>
                    <a:pt x="25366" y="176042"/>
                  </a:cubicBezTo>
                  <a:lnTo>
                    <a:pt x="295134" y="176042"/>
                  </a:lnTo>
                  <a:cubicBezTo>
                    <a:pt x="309143" y="176042"/>
                    <a:pt x="320499" y="164782"/>
                    <a:pt x="320499" y="150893"/>
                  </a:cubicBezTo>
                  <a:cubicBezTo>
                    <a:pt x="320499" y="67557"/>
                    <a:pt x="252360" y="0"/>
                    <a:pt x="168306" y="0"/>
                  </a:cubicBezTo>
                  <a:lnTo>
                    <a:pt x="15219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0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171202" y="84869"/>
                  </a:moveTo>
                  <a:cubicBezTo>
                    <a:pt x="171202" y="131741"/>
                    <a:pt x="132876" y="169738"/>
                    <a:pt x="85601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1" y="0"/>
                  </a:cubicBezTo>
                  <a:cubicBezTo>
                    <a:pt x="132876" y="0"/>
                    <a:pt x="171202" y="37997"/>
                    <a:pt x="171202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0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85601" y="143938"/>
                  </a:moveTo>
                  <a:cubicBezTo>
                    <a:pt x="118505" y="143938"/>
                    <a:pt x="145179" y="117492"/>
                    <a:pt x="145179" y="84869"/>
                  </a:cubicBezTo>
                  <a:cubicBezTo>
                    <a:pt x="145179" y="52246"/>
                    <a:pt x="118505" y="25800"/>
                    <a:pt x="85601" y="25800"/>
                  </a:cubicBezTo>
                  <a:cubicBezTo>
                    <a:pt x="52697" y="25800"/>
                    <a:pt x="26023" y="52246"/>
                    <a:pt x="26023" y="84869"/>
                  </a:cubicBezTo>
                  <a:cubicBezTo>
                    <a:pt x="26023" y="117492"/>
                    <a:pt x="52697" y="143938"/>
                    <a:pt x="85601" y="143938"/>
                  </a:cubicBezTo>
                  <a:close/>
                  <a:moveTo>
                    <a:pt x="85601" y="169738"/>
                  </a:moveTo>
                  <a:cubicBezTo>
                    <a:pt x="132876" y="169738"/>
                    <a:pt x="171202" y="131741"/>
                    <a:pt x="171202" y="84869"/>
                  </a:cubicBezTo>
                  <a:cubicBezTo>
                    <a:pt x="171202" y="37997"/>
                    <a:pt x="132876" y="0"/>
                    <a:pt x="85601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1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06"/>
            <p:cNvSpPr/>
            <p:nvPr/>
          </p:nvSpPr>
          <p:spPr>
            <a:xfrm>
              <a:off x="11292612" y="3318895"/>
              <a:ext cx="320498" cy="162739"/>
            </a:xfrm>
            <a:custGeom>
              <a:rect b="b" l="l" r="r" t="t"/>
              <a:pathLst>
                <a:path extrusionOk="0" h="162739" w="320498">
                  <a:moveTo>
                    <a:pt x="0" y="138289"/>
                  </a:moveTo>
                  <a:cubicBezTo>
                    <a:pt x="0" y="54568"/>
                    <a:pt x="68108" y="0"/>
                    <a:pt x="152550" y="0"/>
                  </a:cubicBezTo>
                  <a:lnTo>
                    <a:pt x="167253" y="0"/>
                  </a:lnTo>
                  <a:cubicBezTo>
                    <a:pt x="251694" y="0"/>
                    <a:pt x="320498" y="54568"/>
                    <a:pt x="320498" y="138289"/>
                  </a:cubicBezTo>
                  <a:cubicBezTo>
                    <a:pt x="320498" y="151793"/>
                    <a:pt x="309458" y="162740"/>
                    <a:pt x="295835" y="162740"/>
                  </a:cubicBezTo>
                  <a:lnTo>
                    <a:pt x="24661" y="162740"/>
                  </a:lnTo>
                  <a:cubicBezTo>
                    <a:pt x="11041" y="162740"/>
                    <a:pt x="0" y="151793"/>
                    <a:pt x="0" y="138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06"/>
            <p:cNvSpPr/>
            <p:nvPr/>
          </p:nvSpPr>
          <p:spPr>
            <a:xfrm>
              <a:off x="11292612" y="3305594"/>
              <a:ext cx="320498" cy="176041"/>
            </a:xfrm>
            <a:custGeom>
              <a:rect b="b" l="l" r="r" t="t"/>
              <a:pathLst>
                <a:path extrusionOk="0" h="176041" w="320498">
                  <a:moveTo>
                    <a:pt x="167601" y="25800"/>
                  </a:moveTo>
                  <a:lnTo>
                    <a:pt x="152898" y="25800"/>
                  </a:lnTo>
                  <a:cubicBezTo>
                    <a:pt x="83282" y="25800"/>
                    <a:pt x="26760" y="81391"/>
                    <a:pt x="26030" y="150241"/>
                  </a:cubicBezTo>
                  <a:lnTo>
                    <a:pt x="294469" y="150241"/>
                  </a:lnTo>
                  <a:cubicBezTo>
                    <a:pt x="293741" y="81391"/>
                    <a:pt x="237219" y="25800"/>
                    <a:pt x="167601" y="25800"/>
                  </a:cubicBezTo>
                  <a:close/>
                  <a:moveTo>
                    <a:pt x="152898" y="0"/>
                  </a:moveTo>
                  <a:cubicBezTo>
                    <a:pt x="68455" y="0"/>
                    <a:pt x="0" y="67870"/>
                    <a:pt x="0" y="151591"/>
                  </a:cubicBezTo>
                  <a:cubicBezTo>
                    <a:pt x="0" y="165095"/>
                    <a:pt x="11041" y="176042"/>
                    <a:pt x="24661" y="176042"/>
                  </a:cubicBezTo>
                  <a:lnTo>
                    <a:pt x="295835" y="176042"/>
                  </a:lnTo>
                  <a:cubicBezTo>
                    <a:pt x="309458" y="176042"/>
                    <a:pt x="320498" y="165095"/>
                    <a:pt x="320498" y="151591"/>
                  </a:cubicBezTo>
                  <a:cubicBezTo>
                    <a:pt x="320498" y="67870"/>
                    <a:pt x="252045" y="0"/>
                    <a:pt x="167601" y="0"/>
                  </a:cubicBezTo>
                  <a:lnTo>
                    <a:pt x="15289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0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0" y="212853"/>
                  </a:moveTo>
                  <a:cubicBezTo>
                    <a:pt x="0" y="95298"/>
                    <a:pt x="96119" y="0"/>
                    <a:pt x="214688" y="0"/>
                  </a:cubicBezTo>
                  <a:lnTo>
                    <a:pt x="231230" y="0"/>
                  </a:lnTo>
                  <a:cubicBezTo>
                    <a:pt x="349799" y="0"/>
                    <a:pt x="445919" y="95298"/>
                    <a:pt x="445919" y="212853"/>
                  </a:cubicBezTo>
                  <a:lnTo>
                    <a:pt x="445919" y="221595"/>
                  </a:lnTo>
                  <a:cubicBezTo>
                    <a:pt x="445919" y="239406"/>
                    <a:pt x="431355" y="253845"/>
                    <a:pt x="413390" y="253845"/>
                  </a:cubicBezTo>
                  <a:lnTo>
                    <a:pt x="32529" y="253845"/>
                  </a:lnTo>
                  <a:cubicBezTo>
                    <a:pt x="14564" y="253845"/>
                    <a:pt x="0" y="239406"/>
                    <a:pt x="0" y="221595"/>
                  </a:cubicBezTo>
                  <a:lnTo>
                    <a:pt x="0" y="212853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0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231230" y="25800"/>
                  </a:moveTo>
                  <a:lnTo>
                    <a:pt x="214688" y="25800"/>
                  </a:lnTo>
                  <a:cubicBezTo>
                    <a:pt x="110491" y="25800"/>
                    <a:pt x="26023" y="109547"/>
                    <a:pt x="26023" y="212853"/>
                  </a:cubicBezTo>
                  <a:lnTo>
                    <a:pt x="26023" y="221595"/>
                  </a:lnTo>
                  <a:cubicBezTo>
                    <a:pt x="26023" y="225157"/>
                    <a:pt x="28935" y="228045"/>
                    <a:pt x="32529" y="228045"/>
                  </a:cubicBezTo>
                  <a:lnTo>
                    <a:pt x="413390" y="228045"/>
                  </a:lnTo>
                  <a:cubicBezTo>
                    <a:pt x="416983" y="228045"/>
                    <a:pt x="419896" y="225157"/>
                    <a:pt x="419896" y="221595"/>
                  </a:cubicBezTo>
                  <a:lnTo>
                    <a:pt x="419896" y="212853"/>
                  </a:lnTo>
                  <a:cubicBezTo>
                    <a:pt x="419896" y="109547"/>
                    <a:pt x="335427" y="25800"/>
                    <a:pt x="231230" y="25800"/>
                  </a:cubicBezTo>
                  <a:close/>
                  <a:moveTo>
                    <a:pt x="214688" y="0"/>
                  </a:moveTo>
                  <a:cubicBezTo>
                    <a:pt x="96119" y="0"/>
                    <a:pt x="0" y="95298"/>
                    <a:pt x="0" y="212853"/>
                  </a:cubicBezTo>
                  <a:lnTo>
                    <a:pt x="0" y="221595"/>
                  </a:lnTo>
                  <a:cubicBezTo>
                    <a:pt x="0" y="239406"/>
                    <a:pt x="14564" y="253845"/>
                    <a:pt x="32529" y="253845"/>
                  </a:cubicBezTo>
                  <a:lnTo>
                    <a:pt x="413390" y="253845"/>
                  </a:lnTo>
                  <a:cubicBezTo>
                    <a:pt x="431355" y="253845"/>
                    <a:pt x="445919" y="239406"/>
                    <a:pt x="445919" y="221595"/>
                  </a:cubicBezTo>
                  <a:lnTo>
                    <a:pt x="445919" y="212853"/>
                  </a:lnTo>
                  <a:cubicBezTo>
                    <a:pt x="445919" y="95298"/>
                    <a:pt x="349799" y="0"/>
                    <a:pt x="231230" y="0"/>
                  </a:cubicBezTo>
                  <a:lnTo>
                    <a:pt x="21468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06"/>
            <p:cNvSpPr/>
            <p:nvPr/>
          </p:nvSpPr>
          <p:spPr>
            <a:xfrm>
              <a:off x="11225770" y="3368941"/>
              <a:ext cx="26022" cy="110522"/>
            </a:xfrm>
            <a:custGeom>
              <a:rect b="b" l="l" r="r" t="t"/>
              <a:pathLst>
                <a:path extrusionOk="0" h="110522" w="26022">
                  <a:moveTo>
                    <a:pt x="13011" y="0"/>
                  </a:moveTo>
                  <a:cubicBezTo>
                    <a:pt x="20197" y="0"/>
                    <a:pt x="26023" y="5775"/>
                    <a:pt x="26023" y="12900"/>
                  </a:cubicBezTo>
                  <a:lnTo>
                    <a:pt x="26023" y="97623"/>
                  </a:lnTo>
                  <a:cubicBezTo>
                    <a:pt x="26023" y="104748"/>
                    <a:pt x="20197" y="110523"/>
                    <a:pt x="13011" y="110523"/>
                  </a:cubicBezTo>
                  <a:cubicBezTo>
                    <a:pt x="5825" y="110523"/>
                    <a:pt x="0" y="104748"/>
                    <a:pt x="0" y="97623"/>
                  </a:cubicBezTo>
                  <a:lnTo>
                    <a:pt x="0" y="12900"/>
                  </a:lnTo>
                  <a:cubicBezTo>
                    <a:pt x="0" y="5775"/>
                    <a:pt x="5825" y="0"/>
                    <a:pt x="13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10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208929" y="104568"/>
                </a:moveTo>
                <a:cubicBezTo>
                  <a:pt x="208929" y="162319"/>
                  <a:pt x="162159" y="209135"/>
                  <a:pt x="104465" y="209135"/>
                </a:cubicBezTo>
                <a:cubicBezTo>
                  <a:pt x="46771" y="209135"/>
                  <a:pt x="0" y="162319"/>
                  <a:pt x="0" y="104568"/>
                </a:cubicBezTo>
                <a:cubicBezTo>
                  <a:pt x="0" y="46816"/>
                  <a:pt x="46771" y="0"/>
                  <a:pt x="104465" y="0"/>
                </a:cubicBezTo>
                <a:cubicBezTo>
                  <a:pt x="162159" y="0"/>
                  <a:pt x="208929" y="46816"/>
                  <a:pt x="208929" y="10456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104465" y="183334"/>
                </a:moveTo>
                <a:cubicBezTo>
                  <a:pt x="147924" y="183334"/>
                  <a:pt x="183154" y="148069"/>
                  <a:pt x="183154" y="104568"/>
                </a:cubicBezTo>
                <a:cubicBezTo>
                  <a:pt x="183154" y="61066"/>
                  <a:pt x="147924" y="25800"/>
                  <a:pt x="104465" y="25800"/>
                </a:cubicBezTo>
                <a:cubicBezTo>
                  <a:pt x="61005" y="25800"/>
                  <a:pt x="25775" y="61066"/>
                  <a:pt x="25775" y="104568"/>
                </a:cubicBezTo>
                <a:cubicBezTo>
                  <a:pt x="25775" y="148069"/>
                  <a:pt x="61005" y="183334"/>
                  <a:pt x="104465" y="183334"/>
                </a:cubicBezTo>
                <a:close/>
                <a:moveTo>
                  <a:pt x="104465" y="209135"/>
                </a:moveTo>
                <a:cubicBezTo>
                  <a:pt x="162159" y="209135"/>
                  <a:pt x="208929" y="162319"/>
                  <a:pt x="208929" y="104568"/>
                </a:cubicBezTo>
                <a:cubicBezTo>
                  <a:pt x="208929" y="46816"/>
                  <a:pt x="162159" y="0"/>
                  <a:pt x="104465" y="0"/>
                </a:cubicBezTo>
                <a:cubicBezTo>
                  <a:pt x="46771" y="0"/>
                  <a:pt x="0" y="46816"/>
                  <a:pt x="0" y="104568"/>
                </a:cubicBezTo>
                <a:cubicBezTo>
                  <a:pt x="0" y="162319"/>
                  <a:pt x="46771" y="209135"/>
                  <a:pt x="104465" y="2091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06"/>
          <p:cNvSpPr/>
          <p:nvPr/>
        </p:nvSpPr>
        <p:spPr>
          <a:xfrm>
            <a:off x="9868510" y="3302236"/>
            <a:ext cx="441673" cy="253845"/>
          </a:xfrm>
          <a:custGeom>
            <a:rect b="b" l="l" r="r" t="t"/>
            <a:pathLst>
              <a:path extrusionOk="0" h="253845" w="441673">
                <a:moveTo>
                  <a:pt x="220837" y="0"/>
                </a:moveTo>
                <a:cubicBezTo>
                  <a:pt x="98872" y="0"/>
                  <a:pt x="0" y="99897"/>
                  <a:pt x="0" y="221982"/>
                </a:cubicBezTo>
                <a:cubicBezTo>
                  <a:pt x="0" y="239507"/>
                  <a:pt x="14192" y="253846"/>
                  <a:pt x="31700" y="253846"/>
                </a:cubicBezTo>
                <a:lnTo>
                  <a:pt x="409974" y="253846"/>
                </a:lnTo>
                <a:cubicBezTo>
                  <a:pt x="427481" y="253846"/>
                  <a:pt x="441674" y="239507"/>
                  <a:pt x="441674" y="221982"/>
                </a:cubicBezTo>
                <a:cubicBezTo>
                  <a:pt x="441674" y="99897"/>
                  <a:pt x="342801" y="0"/>
                  <a:pt x="220837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06"/>
          <p:cNvSpPr/>
          <p:nvPr/>
        </p:nvSpPr>
        <p:spPr>
          <a:xfrm>
            <a:off x="10075100" y="3367135"/>
            <a:ext cx="25774" cy="108462"/>
          </a:xfrm>
          <a:custGeom>
            <a:rect b="b" l="l" r="r" t="t"/>
            <a:pathLst>
              <a:path extrusionOk="0" h="108462" w="25774">
                <a:moveTo>
                  <a:pt x="12887" y="0"/>
                </a:moveTo>
                <a:cubicBezTo>
                  <a:pt x="20005" y="0"/>
                  <a:pt x="25775" y="5775"/>
                  <a:pt x="25775" y="12900"/>
                </a:cubicBezTo>
                <a:lnTo>
                  <a:pt x="25775" y="95562"/>
                </a:lnTo>
                <a:cubicBezTo>
                  <a:pt x="25775" y="102687"/>
                  <a:pt x="20005" y="108462"/>
                  <a:pt x="12887" y="108462"/>
                </a:cubicBezTo>
                <a:cubicBezTo>
                  <a:pt x="5770" y="108462"/>
                  <a:pt x="0" y="102687"/>
                  <a:pt x="0" y="95562"/>
                </a:cubicBezTo>
                <a:lnTo>
                  <a:pt x="0" y="12900"/>
                </a:lnTo>
                <a:cubicBezTo>
                  <a:pt x="0" y="5775"/>
                  <a:pt x="5770" y="0"/>
                  <a:pt x="128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06"/>
          <p:cNvSpPr/>
          <p:nvPr/>
        </p:nvSpPr>
        <p:spPr>
          <a:xfrm>
            <a:off x="8729686" y="3036348"/>
            <a:ext cx="440641" cy="549218"/>
          </a:xfrm>
          <a:custGeom>
            <a:rect b="b" l="l" r="r" t="t"/>
            <a:pathLst>
              <a:path extrusionOk="0" h="549218" w="440641">
                <a:moveTo>
                  <a:pt x="220321" y="0"/>
                </a:moveTo>
                <a:cubicBezTo>
                  <a:pt x="162236" y="0"/>
                  <a:pt x="109189" y="6390"/>
                  <a:pt x="70266" y="16978"/>
                </a:cubicBezTo>
                <a:cubicBezTo>
                  <a:pt x="50898" y="22246"/>
                  <a:pt x="34292" y="28748"/>
                  <a:pt x="22226" y="36508"/>
                </a:cubicBezTo>
                <a:cubicBezTo>
                  <a:pt x="10750" y="43888"/>
                  <a:pt x="0" y="54681"/>
                  <a:pt x="0" y="69336"/>
                </a:cubicBezTo>
                <a:lnTo>
                  <a:pt x="0" y="167062"/>
                </a:lnTo>
                <a:cubicBezTo>
                  <a:pt x="15" y="180322"/>
                  <a:pt x="8830" y="190416"/>
                  <a:pt x="19015" y="197683"/>
                </a:cubicBezTo>
                <a:cubicBezTo>
                  <a:pt x="8823" y="204954"/>
                  <a:pt x="0" y="215060"/>
                  <a:pt x="0" y="228336"/>
                </a:cubicBezTo>
                <a:lnTo>
                  <a:pt x="0" y="326062"/>
                </a:lnTo>
                <a:cubicBezTo>
                  <a:pt x="13" y="337824"/>
                  <a:pt x="6949" y="347094"/>
                  <a:pt x="15624" y="354110"/>
                </a:cubicBezTo>
                <a:cubicBezTo>
                  <a:pt x="6942" y="361132"/>
                  <a:pt x="0" y="370413"/>
                  <a:pt x="0" y="382190"/>
                </a:cubicBezTo>
                <a:lnTo>
                  <a:pt x="0" y="479916"/>
                </a:lnTo>
                <a:cubicBezTo>
                  <a:pt x="17" y="494563"/>
                  <a:pt x="10770" y="505347"/>
                  <a:pt x="22248" y="512724"/>
                </a:cubicBezTo>
                <a:cubicBezTo>
                  <a:pt x="34316" y="520481"/>
                  <a:pt x="50921" y="526981"/>
                  <a:pt x="70289" y="532247"/>
                </a:cubicBezTo>
                <a:cubicBezTo>
                  <a:pt x="109209" y="542831"/>
                  <a:pt x="162247" y="549219"/>
                  <a:pt x="220321" y="549219"/>
                </a:cubicBezTo>
                <a:cubicBezTo>
                  <a:pt x="278394" y="549219"/>
                  <a:pt x="331432" y="542831"/>
                  <a:pt x="370352" y="532247"/>
                </a:cubicBezTo>
                <a:cubicBezTo>
                  <a:pt x="389720" y="526981"/>
                  <a:pt x="406325" y="520481"/>
                  <a:pt x="418394" y="512724"/>
                </a:cubicBezTo>
                <a:cubicBezTo>
                  <a:pt x="429871" y="505347"/>
                  <a:pt x="440625" y="494563"/>
                  <a:pt x="440641" y="479916"/>
                </a:cubicBezTo>
                <a:lnTo>
                  <a:pt x="440641" y="382190"/>
                </a:lnTo>
                <a:cubicBezTo>
                  <a:pt x="440641" y="370413"/>
                  <a:pt x="433700" y="361132"/>
                  <a:pt x="425018" y="354110"/>
                </a:cubicBezTo>
                <a:cubicBezTo>
                  <a:pt x="433692" y="347094"/>
                  <a:pt x="440628" y="337824"/>
                  <a:pt x="440641" y="326062"/>
                </a:cubicBezTo>
                <a:lnTo>
                  <a:pt x="440641" y="228336"/>
                </a:lnTo>
                <a:cubicBezTo>
                  <a:pt x="440641" y="215060"/>
                  <a:pt x="431819" y="204954"/>
                  <a:pt x="421627" y="197683"/>
                </a:cubicBezTo>
                <a:cubicBezTo>
                  <a:pt x="431812" y="190416"/>
                  <a:pt x="440626" y="180322"/>
                  <a:pt x="440641" y="167062"/>
                </a:cubicBezTo>
                <a:lnTo>
                  <a:pt x="440641" y="69336"/>
                </a:lnTo>
                <a:cubicBezTo>
                  <a:pt x="440641" y="54681"/>
                  <a:pt x="429891" y="43888"/>
                  <a:pt x="418415" y="36508"/>
                </a:cubicBezTo>
                <a:cubicBezTo>
                  <a:pt x="406349" y="28748"/>
                  <a:pt x="389744" y="22246"/>
                  <a:pt x="370375" y="16978"/>
                </a:cubicBezTo>
                <a:cubicBezTo>
                  <a:pt x="331452" y="6390"/>
                  <a:pt x="278405" y="0"/>
                  <a:pt x="22032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06"/>
          <p:cNvSpPr/>
          <p:nvPr/>
        </p:nvSpPr>
        <p:spPr>
          <a:xfrm>
            <a:off x="8872997" y="3129871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2"/>
                </a:cubicBezTo>
                <a:cubicBezTo>
                  <a:pt x="197481" y="37591"/>
                  <a:pt x="140178" y="45150"/>
                  <a:pt x="77011" y="45150"/>
                </a:cubicBezTo>
                <a:cubicBezTo>
                  <a:pt x="54267" y="45150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8"/>
                </a:cubicBezTo>
                <a:cubicBezTo>
                  <a:pt x="676" y="21255"/>
                  <a:pt x="6930" y="16004"/>
                  <a:pt x="14020" y="16630"/>
                </a:cubicBezTo>
                <a:cubicBezTo>
                  <a:pt x="33824" y="18380"/>
                  <a:pt x="54996" y="19329"/>
                  <a:pt x="77011" y="19329"/>
                </a:cubicBezTo>
                <a:cubicBezTo>
                  <a:pt x="138536" y="19329"/>
                  <a:pt x="193076" y="11923"/>
                  <a:pt x="229478" y="586"/>
                </a:cubicBezTo>
                <a:cubicBezTo>
                  <a:pt x="236274" y="-1532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06"/>
          <p:cNvSpPr/>
          <p:nvPr/>
        </p:nvSpPr>
        <p:spPr>
          <a:xfrm>
            <a:off x="8872997" y="3279649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5"/>
                  <a:pt x="237130" y="25242"/>
                </a:cubicBezTo>
                <a:cubicBezTo>
                  <a:pt x="197481" y="37591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06"/>
          <p:cNvSpPr/>
          <p:nvPr/>
        </p:nvSpPr>
        <p:spPr>
          <a:xfrm>
            <a:off x="8872997" y="3456868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3"/>
                </a:cubicBezTo>
                <a:cubicBezTo>
                  <a:pt x="197481" y="37592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06"/>
          <p:cNvSpPr/>
          <p:nvPr/>
        </p:nvSpPr>
        <p:spPr>
          <a:xfrm>
            <a:off x="7517667" y="3035520"/>
            <a:ext cx="571278" cy="506872"/>
          </a:xfrm>
          <a:custGeom>
            <a:rect b="b" l="l" r="r" t="t"/>
            <a:pathLst>
              <a:path extrusionOk="0" h="506872" w="571278">
                <a:moveTo>
                  <a:pt x="234988" y="3795"/>
                </a:moveTo>
                <a:cubicBezTo>
                  <a:pt x="229906" y="-1265"/>
                  <a:pt x="221668" y="-1265"/>
                  <a:pt x="216587" y="3795"/>
                </a:cubicBezTo>
                <a:cubicBezTo>
                  <a:pt x="211505" y="8855"/>
                  <a:pt x="211505" y="17058"/>
                  <a:pt x="216587" y="22118"/>
                </a:cubicBezTo>
                <a:lnTo>
                  <a:pt x="276447" y="81726"/>
                </a:lnTo>
                <a:lnTo>
                  <a:pt x="294849" y="81726"/>
                </a:lnTo>
                <a:lnTo>
                  <a:pt x="354709" y="22118"/>
                </a:lnTo>
                <a:cubicBezTo>
                  <a:pt x="359791" y="17058"/>
                  <a:pt x="359791" y="8855"/>
                  <a:pt x="354709" y="3795"/>
                </a:cubicBezTo>
                <a:cubicBezTo>
                  <a:pt x="349628" y="-1265"/>
                  <a:pt x="341389" y="-1265"/>
                  <a:pt x="336308" y="3795"/>
                </a:cubicBezTo>
                <a:lnTo>
                  <a:pt x="285648" y="54241"/>
                </a:lnTo>
                <a:lnTo>
                  <a:pt x="234988" y="3795"/>
                </a:lnTo>
                <a:close/>
                <a:moveTo>
                  <a:pt x="0" y="131808"/>
                </a:moveTo>
                <a:cubicBezTo>
                  <a:pt x="0" y="113919"/>
                  <a:pt x="14563" y="99416"/>
                  <a:pt x="32529" y="99416"/>
                </a:cubicBezTo>
                <a:lnTo>
                  <a:pt x="538750" y="99416"/>
                </a:lnTo>
                <a:cubicBezTo>
                  <a:pt x="556716" y="99416"/>
                  <a:pt x="571279" y="113919"/>
                  <a:pt x="571279" y="131808"/>
                </a:cubicBezTo>
                <a:lnTo>
                  <a:pt x="571279" y="474481"/>
                </a:lnTo>
                <a:cubicBezTo>
                  <a:pt x="571279" y="492370"/>
                  <a:pt x="556716" y="506873"/>
                  <a:pt x="538750" y="506873"/>
                </a:cubicBezTo>
                <a:lnTo>
                  <a:pt x="32529" y="506873"/>
                </a:lnTo>
                <a:cubicBezTo>
                  <a:pt x="14563" y="506873"/>
                  <a:pt x="0" y="492370"/>
                  <a:pt x="0" y="474481"/>
                </a:cubicBezTo>
                <a:lnTo>
                  <a:pt x="0" y="1318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06"/>
          <p:cNvSpPr/>
          <p:nvPr/>
        </p:nvSpPr>
        <p:spPr>
          <a:xfrm>
            <a:off x="6420070" y="2990200"/>
            <a:ext cx="485429" cy="635075"/>
          </a:xfrm>
          <a:custGeom>
            <a:rect b="b" l="l" r="r" t="t"/>
            <a:pathLst>
              <a:path extrusionOk="0" h="635075" w="485429">
                <a:moveTo>
                  <a:pt x="32106" y="635075"/>
                </a:moveTo>
                <a:cubicBezTo>
                  <a:pt x="14374" y="635075"/>
                  <a:pt x="0" y="620561"/>
                  <a:pt x="0" y="602656"/>
                </a:cubicBezTo>
                <a:lnTo>
                  <a:pt x="0" y="32419"/>
                </a:lnTo>
                <a:cubicBezTo>
                  <a:pt x="0" y="14515"/>
                  <a:pt x="14374" y="0"/>
                  <a:pt x="32106" y="0"/>
                </a:cubicBezTo>
                <a:lnTo>
                  <a:pt x="453324" y="0"/>
                </a:lnTo>
                <a:cubicBezTo>
                  <a:pt x="471055" y="0"/>
                  <a:pt x="485430" y="14515"/>
                  <a:pt x="485430" y="32419"/>
                </a:cubicBezTo>
                <a:lnTo>
                  <a:pt x="485430" y="602656"/>
                </a:lnTo>
                <a:cubicBezTo>
                  <a:pt x="485430" y="620561"/>
                  <a:pt x="471055" y="635075"/>
                  <a:pt x="453324" y="635075"/>
                </a:cubicBezTo>
                <a:lnTo>
                  <a:pt x="32106" y="63507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06"/>
          <p:cNvSpPr/>
          <p:nvPr/>
        </p:nvSpPr>
        <p:spPr>
          <a:xfrm>
            <a:off x="6608787" y="3549067"/>
            <a:ext cx="107976" cy="25935"/>
          </a:xfrm>
          <a:custGeom>
            <a:rect b="b" l="l" r="r" t="t"/>
            <a:pathLst>
              <a:path extrusionOk="0" h="25935" w="107976">
                <a:moveTo>
                  <a:pt x="0" y="12968"/>
                </a:moveTo>
                <a:cubicBezTo>
                  <a:pt x="0" y="20130"/>
                  <a:pt x="5750" y="25935"/>
                  <a:pt x="12842" y="25935"/>
                </a:cubicBezTo>
                <a:lnTo>
                  <a:pt x="95134" y="25935"/>
                </a:lnTo>
                <a:cubicBezTo>
                  <a:pt x="102227" y="25935"/>
                  <a:pt x="107977" y="20130"/>
                  <a:pt x="107977" y="12968"/>
                </a:cubicBezTo>
                <a:cubicBezTo>
                  <a:pt x="107977" y="5806"/>
                  <a:pt x="102227" y="0"/>
                  <a:pt x="95134" y="0"/>
                </a:cubicBezTo>
                <a:lnTo>
                  <a:pt x="12842" y="0"/>
                </a:lnTo>
                <a:cubicBezTo>
                  <a:pt x="5750" y="0"/>
                  <a:pt x="0" y="5806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06"/>
          <p:cNvSpPr/>
          <p:nvPr/>
        </p:nvSpPr>
        <p:spPr>
          <a:xfrm>
            <a:off x="5339579" y="2990192"/>
            <a:ext cx="383570" cy="635075"/>
          </a:xfrm>
          <a:custGeom>
            <a:rect b="b" l="l" r="r" t="t"/>
            <a:pathLst>
              <a:path extrusionOk="0" h="635075" w="383570">
                <a:moveTo>
                  <a:pt x="32529" y="0"/>
                </a:moveTo>
                <a:cubicBezTo>
                  <a:pt x="14564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9" y="635075"/>
                </a:cubicBezTo>
                <a:lnTo>
                  <a:pt x="351042" y="635075"/>
                </a:lnTo>
                <a:cubicBezTo>
                  <a:pt x="369007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2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06"/>
          <p:cNvSpPr/>
          <p:nvPr/>
        </p:nvSpPr>
        <p:spPr>
          <a:xfrm>
            <a:off x="5510261" y="3061412"/>
            <a:ext cx="39034" cy="38902"/>
          </a:xfrm>
          <a:custGeom>
            <a:rect b="b" l="l" r="r" t="t"/>
            <a:pathLst>
              <a:path extrusionOk="0" h="38902" w="39034">
                <a:moveTo>
                  <a:pt x="39034" y="19451"/>
                </a:moveTo>
                <a:cubicBezTo>
                  <a:pt x="39034" y="30194"/>
                  <a:pt x="30296" y="38903"/>
                  <a:pt x="19517" y="38903"/>
                </a:cubicBezTo>
                <a:cubicBezTo>
                  <a:pt x="8738" y="38903"/>
                  <a:pt x="0" y="30194"/>
                  <a:pt x="0" y="19451"/>
                </a:cubicBezTo>
                <a:cubicBezTo>
                  <a:pt x="0" y="8709"/>
                  <a:pt x="8738" y="0"/>
                  <a:pt x="19517" y="0"/>
                </a:cubicBezTo>
                <a:cubicBezTo>
                  <a:pt x="30296" y="0"/>
                  <a:pt x="39034" y="8709"/>
                  <a:pt x="39034" y="19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06"/>
          <p:cNvSpPr/>
          <p:nvPr/>
        </p:nvSpPr>
        <p:spPr>
          <a:xfrm>
            <a:off x="4196406" y="2990192"/>
            <a:ext cx="383569" cy="635075"/>
          </a:xfrm>
          <a:custGeom>
            <a:rect b="b" l="l" r="r" t="t"/>
            <a:pathLst>
              <a:path extrusionOk="0" h="635075" w="383569">
                <a:moveTo>
                  <a:pt x="32529" y="0"/>
                </a:moveTo>
                <a:cubicBezTo>
                  <a:pt x="14563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8" y="635075"/>
                </a:cubicBezTo>
                <a:lnTo>
                  <a:pt x="351041" y="635075"/>
                </a:lnTo>
                <a:cubicBezTo>
                  <a:pt x="369006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1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06"/>
          <p:cNvSpPr/>
          <p:nvPr/>
        </p:nvSpPr>
        <p:spPr>
          <a:xfrm>
            <a:off x="4333483" y="3067896"/>
            <a:ext cx="109397" cy="25935"/>
          </a:xfrm>
          <a:custGeom>
            <a:rect b="b" l="l" r="r" t="t"/>
            <a:pathLst>
              <a:path extrusionOk="0" h="25935" w="109397">
                <a:moveTo>
                  <a:pt x="0" y="12968"/>
                </a:moveTo>
                <a:cubicBezTo>
                  <a:pt x="0" y="5806"/>
                  <a:pt x="5825" y="0"/>
                  <a:pt x="13011" y="0"/>
                </a:cubicBezTo>
                <a:lnTo>
                  <a:pt x="96386" y="0"/>
                </a:lnTo>
                <a:cubicBezTo>
                  <a:pt x="103572" y="0"/>
                  <a:pt x="109397" y="5806"/>
                  <a:pt x="109397" y="12968"/>
                </a:cubicBezTo>
                <a:cubicBezTo>
                  <a:pt x="109397" y="20130"/>
                  <a:pt x="103572" y="25935"/>
                  <a:pt x="96386" y="25935"/>
                </a:cubicBezTo>
                <a:lnTo>
                  <a:pt x="13011" y="25935"/>
                </a:lnTo>
                <a:cubicBezTo>
                  <a:pt x="5825" y="25935"/>
                  <a:pt x="0" y="20130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06"/>
          <p:cNvSpPr/>
          <p:nvPr/>
        </p:nvSpPr>
        <p:spPr>
          <a:xfrm>
            <a:off x="2935589" y="3088034"/>
            <a:ext cx="630180" cy="439453"/>
          </a:xfrm>
          <a:custGeom>
            <a:rect b="b" l="l" r="r" t="t"/>
            <a:pathLst>
              <a:path extrusionOk="0" h="439453" w="630180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1"/>
                  <a:pt x="14464" y="439453"/>
                  <a:pt x="32307" y="439453"/>
                </a:cubicBezTo>
                <a:lnTo>
                  <a:pt x="597873" y="439453"/>
                </a:lnTo>
                <a:cubicBezTo>
                  <a:pt x="615716" y="439453"/>
                  <a:pt x="630181" y="425101"/>
                  <a:pt x="630181" y="407396"/>
                </a:cubicBezTo>
                <a:lnTo>
                  <a:pt x="630181" y="32057"/>
                </a:lnTo>
                <a:cubicBezTo>
                  <a:pt x="630181" y="14352"/>
                  <a:pt x="615716" y="0"/>
                  <a:pt x="597873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06"/>
          <p:cNvSpPr/>
          <p:nvPr/>
        </p:nvSpPr>
        <p:spPr>
          <a:xfrm>
            <a:off x="3010261" y="3165673"/>
            <a:ext cx="484986" cy="25645"/>
          </a:xfrm>
          <a:custGeom>
            <a:rect b="b" l="l" r="r" t="t"/>
            <a:pathLst>
              <a:path extrusionOk="0" h="25645" w="484986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472064" y="0"/>
                </a:lnTo>
                <a:cubicBezTo>
                  <a:pt x="479201" y="0"/>
                  <a:pt x="484987" y="5741"/>
                  <a:pt x="484987" y="12823"/>
                </a:cubicBezTo>
                <a:cubicBezTo>
                  <a:pt x="484987" y="19904"/>
                  <a:pt x="479201" y="25646"/>
                  <a:pt x="472064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06"/>
          <p:cNvSpPr/>
          <p:nvPr/>
        </p:nvSpPr>
        <p:spPr>
          <a:xfrm>
            <a:off x="1839292" y="3088034"/>
            <a:ext cx="542522" cy="367295"/>
          </a:xfrm>
          <a:custGeom>
            <a:rect b="b" l="l" r="r" t="t"/>
            <a:pathLst>
              <a:path extrusionOk="0" h="367295" w="542522">
                <a:moveTo>
                  <a:pt x="0" y="32057"/>
                </a:moveTo>
                <a:cubicBezTo>
                  <a:pt x="0" y="14352"/>
                  <a:pt x="14464" y="0"/>
                  <a:pt x="32307" y="0"/>
                </a:cubicBezTo>
                <a:lnTo>
                  <a:pt x="510216" y="0"/>
                </a:lnTo>
                <a:cubicBezTo>
                  <a:pt x="528059" y="0"/>
                  <a:pt x="542523" y="14352"/>
                  <a:pt x="542523" y="32057"/>
                </a:cubicBezTo>
                <a:lnTo>
                  <a:pt x="542523" y="335238"/>
                </a:lnTo>
                <a:cubicBezTo>
                  <a:pt x="542523" y="352943"/>
                  <a:pt x="528059" y="367295"/>
                  <a:pt x="510215" y="367295"/>
                </a:cubicBezTo>
                <a:lnTo>
                  <a:pt x="32307" y="367295"/>
                </a:lnTo>
                <a:cubicBezTo>
                  <a:pt x="14464" y="367295"/>
                  <a:pt x="0" y="352943"/>
                  <a:pt x="0" y="335238"/>
                </a:cubicBezTo>
                <a:lnTo>
                  <a:pt x="0" y="320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06"/>
          <p:cNvSpPr/>
          <p:nvPr/>
        </p:nvSpPr>
        <p:spPr>
          <a:xfrm>
            <a:off x="1795592" y="3088034"/>
            <a:ext cx="629924" cy="439456"/>
          </a:xfrm>
          <a:custGeom>
            <a:rect b="b" l="l" r="r" t="t"/>
            <a:pathLst>
              <a:path extrusionOk="0" h="439456" w="629924">
                <a:moveTo>
                  <a:pt x="76007" y="25646"/>
                </a:moveTo>
                <a:lnTo>
                  <a:pt x="553916" y="25646"/>
                </a:lnTo>
                <a:cubicBezTo>
                  <a:pt x="557484" y="25646"/>
                  <a:pt x="560377" y="28516"/>
                  <a:pt x="560377" y="32057"/>
                </a:cubicBezTo>
                <a:lnTo>
                  <a:pt x="560377" y="333708"/>
                </a:lnTo>
                <a:lnTo>
                  <a:pt x="69546" y="333708"/>
                </a:lnTo>
                <a:lnTo>
                  <a:pt x="69546" y="32057"/>
                </a:lnTo>
                <a:cubicBezTo>
                  <a:pt x="69546" y="28516"/>
                  <a:pt x="72439" y="25646"/>
                  <a:pt x="76007" y="25646"/>
                </a:cubicBezTo>
                <a:close/>
                <a:moveTo>
                  <a:pt x="43700" y="333708"/>
                </a:moveTo>
                <a:lnTo>
                  <a:pt x="43700" y="32057"/>
                </a:lnTo>
                <a:cubicBezTo>
                  <a:pt x="43700" y="14352"/>
                  <a:pt x="58164" y="0"/>
                  <a:pt x="76007" y="0"/>
                </a:cubicBezTo>
                <a:lnTo>
                  <a:pt x="553916" y="0"/>
                </a:lnTo>
                <a:cubicBezTo>
                  <a:pt x="571759" y="0"/>
                  <a:pt x="586223" y="14352"/>
                  <a:pt x="586223" y="32057"/>
                </a:cubicBezTo>
                <a:lnTo>
                  <a:pt x="586223" y="333708"/>
                </a:lnTo>
                <a:lnTo>
                  <a:pt x="604079" y="333708"/>
                </a:lnTo>
                <a:cubicBezTo>
                  <a:pt x="618353" y="333708"/>
                  <a:pt x="629925" y="345190"/>
                  <a:pt x="629925" y="359354"/>
                </a:cubicBezTo>
                <a:lnTo>
                  <a:pt x="629925" y="413811"/>
                </a:lnTo>
                <a:cubicBezTo>
                  <a:pt x="629925" y="427974"/>
                  <a:pt x="618353" y="439456"/>
                  <a:pt x="604079" y="439456"/>
                </a:cubicBezTo>
                <a:lnTo>
                  <a:pt x="25846" y="439456"/>
                </a:lnTo>
                <a:cubicBezTo>
                  <a:pt x="11572" y="439456"/>
                  <a:pt x="0" y="427974"/>
                  <a:pt x="0" y="413811"/>
                </a:cubicBezTo>
                <a:lnTo>
                  <a:pt x="0" y="359354"/>
                </a:lnTo>
                <a:cubicBezTo>
                  <a:pt x="0" y="345189"/>
                  <a:pt x="11572" y="333708"/>
                  <a:pt x="25846" y="333708"/>
                </a:cubicBezTo>
                <a:lnTo>
                  <a:pt x="43700" y="3337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06"/>
          <p:cNvSpPr/>
          <p:nvPr/>
        </p:nvSpPr>
        <p:spPr>
          <a:xfrm>
            <a:off x="1914218" y="3166048"/>
            <a:ext cx="83541" cy="25645"/>
          </a:xfrm>
          <a:custGeom>
            <a:rect b="b" l="l" r="r" t="t"/>
            <a:pathLst>
              <a:path extrusionOk="0" h="25645" w="83541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70618" y="0"/>
                </a:lnTo>
                <a:cubicBezTo>
                  <a:pt x="77756" y="0"/>
                  <a:pt x="83541" y="5741"/>
                  <a:pt x="83541" y="12823"/>
                </a:cubicBezTo>
                <a:cubicBezTo>
                  <a:pt x="83541" y="19904"/>
                  <a:pt x="77756" y="25646"/>
                  <a:pt x="70618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06"/>
          <p:cNvSpPr/>
          <p:nvPr/>
        </p:nvSpPr>
        <p:spPr>
          <a:xfrm>
            <a:off x="694407" y="3088034"/>
            <a:ext cx="514914" cy="380758"/>
          </a:xfrm>
          <a:custGeom>
            <a:rect b="b" l="l" r="r" t="t"/>
            <a:pathLst>
              <a:path extrusionOk="0" h="380758" w="514914">
                <a:moveTo>
                  <a:pt x="37389" y="0"/>
                </a:moveTo>
                <a:cubicBezTo>
                  <a:pt x="16740" y="0"/>
                  <a:pt x="0" y="16703"/>
                  <a:pt x="0" y="37308"/>
                </a:cubicBezTo>
                <a:lnTo>
                  <a:pt x="0" y="343451"/>
                </a:lnTo>
                <a:cubicBezTo>
                  <a:pt x="0" y="364055"/>
                  <a:pt x="16740" y="380758"/>
                  <a:pt x="37389" y="380758"/>
                </a:cubicBezTo>
                <a:lnTo>
                  <a:pt x="477526" y="380758"/>
                </a:lnTo>
                <a:cubicBezTo>
                  <a:pt x="498175" y="380758"/>
                  <a:pt x="514914" y="364055"/>
                  <a:pt x="514914" y="343451"/>
                </a:cubicBezTo>
                <a:lnTo>
                  <a:pt x="514914" y="37308"/>
                </a:lnTo>
                <a:cubicBezTo>
                  <a:pt x="514914" y="16703"/>
                  <a:pt x="498175" y="0"/>
                  <a:pt x="477526" y="0"/>
                </a:cubicBezTo>
                <a:lnTo>
                  <a:pt x="3738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06"/>
          <p:cNvSpPr/>
          <p:nvPr/>
        </p:nvSpPr>
        <p:spPr>
          <a:xfrm>
            <a:off x="835169" y="3529391"/>
            <a:ext cx="233399" cy="25645"/>
          </a:xfrm>
          <a:custGeom>
            <a:rect b="b" l="l" r="r" t="t"/>
            <a:pathLst>
              <a:path extrusionOk="0" h="25645" w="233399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220549" y="0"/>
                </a:lnTo>
                <a:cubicBezTo>
                  <a:pt x="227646" y="0"/>
                  <a:pt x="233399" y="5741"/>
                  <a:pt x="233399" y="12823"/>
                </a:cubicBezTo>
                <a:cubicBezTo>
                  <a:pt x="233399" y="19904"/>
                  <a:pt x="227646" y="25646"/>
                  <a:pt x="220549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06"/>
          <p:cNvSpPr/>
          <p:nvPr/>
        </p:nvSpPr>
        <p:spPr>
          <a:xfrm>
            <a:off x="757795" y="3166048"/>
            <a:ext cx="83075" cy="25645"/>
          </a:xfrm>
          <a:custGeom>
            <a:rect b="b" l="l" r="r" t="t"/>
            <a:pathLst>
              <a:path extrusionOk="0" h="25645" w="83075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70224" y="0"/>
                </a:lnTo>
                <a:cubicBezTo>
                  <a:pt x="77322" y="0"/>
                  <a:pt x="83075" y="5741"/>
                  <a:pt x="83075" y="12823"/>
                </a:cubicBezTo>
                <a:cubicBezTo>
                  <a:pt x="83075" y="19904"/>
                  <a:pt x="77322" y="25646"/>
                  <a:pt x="70224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106"/>
          <p:cNvGrpSpPr/>
          <p:nvPr/>
        </p:nvGrpSpPr>
        <p:grpSpPr>
          <a:xfrm>
            <a:off x="682640" y="4412040"/>
            <a:ext cx="538448" cy="538449"/>
            <a:chOff x="682640" y="4412040"/>
            <a:chExt cx="538448" cy="538449"/>
          </a:xfrm>
        </p:grpSpPr>
        <p:sp>
          <p:nvSpPr>
            <p:cNvPr id="173" name="Google Shape;173;p106"/>
            <p:cNvSpPr/>
            <p:nvPr/>
          </p:nvSpPr>
          <p:spPr>
            <a:xfrm>
              <a:off x="682640" y="4412040"/>
              <a:ext cx="538448" cy="538449"/>
            </a:xfrm>
            <a:custGeom>
              <a:rect b="b" l="l" r="r" t="t"/>
              <a:pathLst>
                <a:path extrusionOk="0" h="538449" w="538448">
                  <a:moveTo>
                    <a:pt x="269224" y="538449"/>
                  </a:moveTo>
                  <a:cubicBezTo>
                    <a:pt x="417913" y="538449"/>
                    <a:pt x="538449" y="417913"/>
                    <a:pt x="538449" y="269225"/>
                  </a:cubicBezTo>
                  <a:cubicBezTo>
                    <a:pt x="538449" y="120536"/>
                    <a:pt x="417913" y="0"/>
                    <a:pt x="269224" y="0"/>
                  </a:cubicBezTo>
                  <a:cubicBezTo>
                    <a:pt x="120536" y="0"/>
                    <a:pt x="0" y="120536"/>
                    <a:pt x="0" y="269225"/>
                  </a:cubicBezTo>
                  <a:cubicBezTo>
                    <a:pt x="0" y="417913"/>
                    <a:pt x="120536" y="538449"/>
                    <a:pt x="269224" y="538449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06"/>
            <p:cNvSpPr/>
            <p:nvPr/>
          </p:nvSpPr>
          <p:spPr>
            <a:xfrm>
              <a:off x="879166" y="4748730"/>
              <a:ext cx="145389" cy="46758"/>
            </a:xfrm>
            <a:custGeom>
              <a:rect b="b" l="l" r="r" t="t"/>
              <a:pathLst>
                <a:path extrusionOk="0" h="46758" w="145389">
                  <a:moveTo>
                    <a:pt x="2831" y="4811"/>
                  </a:moveTo>
                  <a:cubicBezTo>
                    <a:pt x="7275" y="-728"/>
                    <a:pt x="15368" y="-1614"/>
                    <a:pt x="20907" y="2831"/>
                  </a:cubicBezTo>
                  <a:cubicBezTo>
                    <a:pt x="51163" y="27112"/>
                    <a:pt x="94226" y="27112"/>
                    <a:pt x="124483" y="2831"/>
                  </a:cubicBezTo>
                  <a:cubicBezTo>
                    <a:pt x="130022" y="-1614"/>
                    <a:pt x="138115" y="-728"/>
                    <a:pt x="142559" y="4811"/>
                  </a:cubicBezTo>
                  <a:cubicBezTo>
                    <a:pt x="147004" y="10350"/>
                    <a:pt x="146118" y="18443"/>
                    <a:pt x="140579" y="22887"/>
                  </a:cubicBezTo>
                  <a:cubicBezTo>
                    <a:pt x="100919" y="54715"/>
                    <a:pt x="44471" y="54715"/>
                    <a:pt x="4811" y="22887"/>
                  </a:cubicBezTo>
                  <a:cubicBezTo>
                    <a:pt x="-728" y="18443"/>
                    <a:pt x="-1614" y="10350"/>
                    <a:pt x="2831" y="4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06"/>
            <p:cNvSpPr/>
            <p:nvPr/>
          </p:nvSpPr>
          <p:spPr>
            <a:xfrm>
              <a:off x="862940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06"/>
            <p:cNvSpPr/>
            <p:nvPr/>
          </p:nvSpPr>
          <p:spPr>
            <a:xfrm>
              <a:off x="986902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06"/>
          <p:cNvSpPr/>
          <p:nvPr/>
        </p:nvSpPr>
        <p:spPr>
          <a:xfrm>
            <a:off x="1826467" y="4412040"/>
            <a:ext cx="538436" cy="538436"/>
          </a:xfrm>
          <a:custGeom>
            <a:rect b="b" l="l" r="r" t="t"/>
            <a:pathLst>
              <a:path extrusionOk="0" h="538436" w="538436">
                <a:moveTo>
                  <a:pt x="269218" y="538436"/>
                </a:moveTo>
                <a:cubicBezTo>
                  <a:pt x="120533" y="538436"/>
                  <a:pt x="0" y="417903"/>
                  <a:pt x="0" y="269218"/>
                </a:cubicBezTo>
                <a:cubicBezTo>
                  <a:pt x="0" y="120533"/>
                  <a:pt x="120533" y="0"/>
                  <a:pt x="269218" y="0"/>
                </a:cubicBezTo>
                <a:cubicBezTo>
                  <a:pt x="417904" y="0"/>
                  <a:pt x="538436" y="120533"/>
                  <a:pt x="538436" y="269218"/>
                </a:cubicBezTo>
                <a:cubicBezTo>
                  <a:pt x="538436" y="417903"/>
                  <a:pt x="417904" y="538436"/>
                  <a:pt x="269218" y="53843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6"/>
          <p:cNvSpPr/>
          <p:nvPr/>
        </p:nvSpPr>
        <p:spPr>
          <a:xfrm>
            <a:off x="2008898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6"/>
          <p:cNvSpPr/>
          <p:nvPr/>
        </p:nvSpPr>
        <p:spPr>
          <a:xfrm>
            <a:off x="2132872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6"/>
          <p:cNvSpPr/>
          <p:nvPr/>
        </p:nvSpPr>
        <p:spPr>
          <a:xfrm>
            <a:off x="2037113" y="4694655"/>
            <a:ext cx="117134" cy="102663"/>
          </a:xfrm>
          <a:custGeom>
            <a:rect b="b" l="l" r="r" t="t"/>
            <a:pathLst>
              <a:path extrusionOk="0" h="102663" w="117134">
                <a:moveTo>
                  <a:pt x="27480" y="31161"/>
                </a:moveTo>
                <a:cubicBezTo>
                  <a:pt x="26715" y="32436"/>
                  <a:pt x="25717" y="35076"/>
                  <a:pt x="25717" y="40367"/>
                </a:cubicBezTo>
                <a:cubicBezTo>
                  <a:pt x="25717" y="61538"/>
                  <a:pt x="41356" y="76947"/>
                  <a:pt x="58567" y="76947"/>
                </a:cubicBezTo>
                <a:cubicBezTo>
                  <a:pt x="75779" y="76947"/>
                  <a:pt x="91418" y="61538"/>
                  <a:pt x="91418" y="40367"/>
                </a:cubicBezTo>
                <a:cubicBezTo>
                  <a:pt x="91418" y="35076"/>
                  <a:pt x="90419" y="32436"/>
                  <a:pt x="89655" y="31161"/>
                </a:cubicBezTo>
                <a:cubicBezTo>
                  <a:pt x="88996" y="30063"/>
                  <a:pt x="88007" y="29108"/>
                  <a:pt x="85921" y="28234"/>
                </a:cubicBezTo>
                <a:cubicBezTo>
                  <a:pt x="83586" y="27256"/>
                  <a:pt x="80198" y="26531"/>
                  <a:pt x="75314" y="26133"/>
                </a:cubicBezTo>
                <a:cubicBezTo>
                  <a:pt x="70459" y="25737"/>
                  <a:pt x="64980" y="25717"/>
                  <a:pt x="58567" y="25717"/>
                </a:cubicBezTo>
                <a:cubicBezTo>
                  <a:pt x="52155" y="25717"/>
                  <a:pt x="46676" y="25737"/>
                  <a:pt x="41820" y="26133"/>
                </a:cubicBezTo>
                <a:cubicBezTo>
                  <a:pt x="36936" y="26531"/>
                  <a:pt x="33548" y="27256"/>
                  <a:pt x="31214" y="28234"/>
                </a:cubicBezTo>
                <a:cubicBezTo>
                  <a:pt x="29127" y="29108"/>
                  <a:pt x="28138" y="30063"/>
                  <a:pt x="27480" y="31161"/>
                </a:cubicBezTo>
                <a:close/>
                <a:moveTo>
                  <a:pt x="39730" y="501"/>
                </a:moveTo>
                <a:cubicBezTo>
                  <a:pt x="45812" y="6"/>
                  <a:pt x="52357" y="0"/>
                  <a:pt x="58567" y="0"/>
                </a:cubicBezTo>
                <a:cubicBezTo>
                  <a:pt x="64777" y="0"/>
                  <a:pt x="71323" y="6"/>
                  <a:pt x="77404" y="501"/>
                </a:cubicBezTo>
                <a:cubicBezTo>
                  <a:pt x="83456" y="995"/>
                  <a:pt x="89918" y="2027"/>
                  <a:pt x="95855" y="4514"/>
                </a:cubicBezTo>
                <a:cubicBezTo>
                  <a:pt x="102041" y="7104"/>
                  <a:pt x="107745" y="11320"/>
                  <a:pt x="111713" y="17939"/>
                </a:cubicBezTo>
                <a:cubicBezTo>
                  <a:pt x="115574" y="24382"/>
                  <a:pt x="117134" y="32007"/>
                  <a:pt x="117134" y="40367"/>
                </a:cubicBezTo>
                <a:cubicBezTo>
                  <a:pt x="117134" y="73804"/>
                  <a:pt x="91844" y="102663"/>
                  <a:pt x="58567" y="102663"/>
                </a:cubicBezTo>
                <a:cubicBezTo>
                  <a:pt x="25290" y="102663"/>
                  <a:pt x="0" y="73804"/>
                  <a:pt x="0" y="40367"/>
                </a:cubicBezTo>
                <a:cubicBezTo>
                  <a:pt x="0" y="32007"/>
                  <a:pt x="1560" y="24382"/>
                  <a:pt x="5422" y="17939"/>
                </a:cubicBezTo>
                <a:cubicBezTo>
                  <a:pt x="9389" y="11320"/>
                  <a:pt x="15094" y="7104"/>
                  <a:pt x="21279" y="4514"/>
                </a:cubicBezTo>
                <a:cubicBezTo>
                  <a:pt x="27216" y="2027"/>
                  <a:pt x="33678" y="995"/>
                  <a:pt x="39730" y="5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6"/>
          <p:cNvSpPr/>
          <p:nvPr/>
        </p:nvSpPr>
        <p:spPr>
          <a:xfrm>
            <a:off x="2969891" y="4412040"/>
            <a:ext cx="538398" cy="538398"/>
          </a:xfrm>
          <a:custGeom>
            <a:rect b="b" l="l" r="r" t="t"/>
            <a:pathLst>
              <a:path extrusionOk="0" h="538398" w="538398">
                <a:moveTo>
                  <a:pt x="269199" y="538398"/>
                </a:moveTo>
                <a:cubicBezTo>
                  <a:pt x="417874" y="538398"/>
                  <a:pt x="538399" y="417874"/>
                  <a:pt x="538399" y="269200"/>
                </a:cubicBezTo>
                <a:cubicBezTo>
                  <a:pt x="538399" y="120525"/>
                  <a:pt x="417874" y="0"/>
                  <a:pt x="269199" y="0"/>
                </a:cubicBezTo>
                <a:cubicBezTo>
                  <a:pt x="120525" y="0"/>
                  <a:pt x="0" y="120525"/>
                  <a:pt x="0" y="269200"/>
                </a:cubicBezTo>
                <a:cubicBezTo>
                  <a:pt x="0" y="417874"/>
                  <a:pt x="120525" y="538398"/>
                  <a:pt x="269199" y="53839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6"/>
          <p:cNvSpPr/>
          <p:nvPr/>
        </p:nvSpPr>
        <p:spPr>
          <a:xfrm>
            <a:off x="3151010" y="4624817"/>
            <a:ext cx="56487" cy="79119"/>
          </a:xfrm>
          <a:custGeom>
            <a:rect b="b" l="l" r="r" t="t"/>
            <a:pathLst>
              <a:path extrusionOk="0" h="79119" w="56487">
                <a:moveTo>
                  <a:pt x="3147" y="4431"/>
                </a:moveTo>
                <a:cubicBezTo>
                  <a:pt x="-1507" y="9795"/>
                  <a:pt x="-933" y="17916"/>
                  <a:pt x="4431" y="22570"/>
                </a:cubicBezTo>
                <a:lnTo>
                  <a:pt x="24010" y="39560"/>
                </a:lnTo>
                <a:lnTo>
                  <a:pt x="4431" y="56549"/>
                </a:lnTo>
                <a:cubicBezTo>
                  <a:pt x="-933" y="61204"/>
                  <a:pt x="-1507" y="69324"/>
                  <a:pt x="3147" y="74688"/>
                </a:cubicBezTo>
                <a:cubicBezTo>
                  <a:pt x="7801" y="80052"/>
                  <a:pt x="15922" y="80627"/>
                  <a:pt x="21286" y="75973"/>
                </a:cubicBezTo>
                <a:lnTo>
                  <a:pt x="52057" y="49271"/>
                </a:lnTo>
                <a:cubicBezTo>
                  <a:pt x="54871" y="46829"/>
                  <a:pt x="56488" y="43286"/>
                  <a:pt x="56488" y="39560"/>
                </a:cubicBezTo>
                <a:cubicBezTo>
                  <a:pt x="56488" y="35834"/>
                  <a:pt x="54871" y="32290"/>
                  <a:pt x="52057" y="29848"/>
                </a:cubicBezTo>
                <a:lnTo>
                  <a:pt x="21286" y="3147"/>
                </a:lnTo>
                <a:cubicBezTo>
                  <a:pt x="15922" y="-1508"/>
                  <a:pt x="7801" y="-932"/>
                  <a:pt x="3147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6"/>
          <p:cNvSpPr/>
          <p:nvPr/>
        </p:nvSpPr>
        <p:spPr>
          <a:xfrm>
            <a:off x="3270500" y="4624501"/>
            <a:ext cx="56837" cy="79726"/>
          </a:xfrm>
          <a:custGeom>
            <a:rect b="b" l="l" r="r" t="t"/>
            <a:pathLst>
              <a:path extrusionOk="0" h="79726" w="56837">
                <a:moveTo>
                  <a:pt x="53691" y="4431"/>
                </a:moveTo>
                <a:cubicBezTo>
                  <a:pt x="58345" y="9795"/>
                  <a:pt x="57770" y="17916"/>
                  <a:pt x="52407" y="22570"/>
                </a:cubicBezTo>
                <a:lnTo>
                  <a:pt x="32478" y="39863"/>
                </a:lnTo>
                <a:lnTo>
                  <a:pt x="52407" y="57156"/>
                </a:lnTo>
                <a:cubicBezTo>
                  <a:pt x="57770" y="61810"/>
                  <a:pt x="58345" y="69931"/>
                  <a:pt x="53691" y="75295"/>
                </a:cubicBezTo>
                <a:cubicBezTo>
                  <a:pt x="49037" y="80659"/>
                  <a:pt x="40916" y="81233"/>
                  <a:pt x="35552" y="76579"/>
                </a:cubicBezTo>
                <a:lnTo>
                  <a:pt x="4431" y="49575"/>
                </a:lnTo>
                <a:cubicBezTo>
                  <a:pt x="1617" y="47133"/>
                  <a:pt x="0" y="43589"/>
                  <a:pt x="0" y="39863"/>
                </a:cubicBezTo>
                <a:cubicBezTo>
                  <a:pt x="0" y="36137"/>
                  <a:pt x="1617" y="32594"/>
                  <a:pt x="4431" y="30151"/>
                </a:cubicBezTo>
                <a:lnTo>
                  <a:pt x="35552" y="3147"/>
                </a:lnTo>
                <a:cubicBezTo>
                  <a:pt x="40916" y="-1507"/>
                  <a:pt x="49037" y="-933"/>
                  <a:pt x="53691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6"/>
          <p:cNvSpPr/>
          <p:nvPr/>
        </p:nvSpPr>
        <p:spPr>
          <a:xfrm>
            <a:off x="3166395" y="4748730"/>
            <a:ext cx="145389" cy="46758"/>
          </a:xfrm>
          <a:custGeom>
            <a:rect b="b" l="l" r="r" t="t"/>
            <a:pathLst>
              <a:path extrusionOk="0" h="46758" w="145389">
                <a:moveTo>
                  <a:pt x="2831" y="4811"/>
                </a:moveTo>
                <a:cubicBezTo>
                  <a:pt x="7275" y="-728"/>
                  <a:pt x="15368" y="-1614"/>
                  <a:pt x="20907" y="2831"/>
                </a:cubicBezTo>
                <a:cubicBezTo>
                  <a:pt x="51163" y="27112"/>
                  <a:pt x="94226" y="27112"/>
                  <a:pt x="124483" y="2831"/>
                </a:cubicBezTo>
                <a:cubicBezTo>
                  <a:pt x="130022" y="-1614"/>
                  <a:pt x="138115" y="-728"/>
                  <a:pt x="142559" y="4811"/>
                </a:cubicBezTo>
                <a:cubicBezTo>
                  <a:pt x="147004" y="10350"/>
                  <a:pt x="146118" y="18443"/>
                  <a:pt x="140579" y="22887"/>
                </a:cubicBezTo>
                <a:cubicBezTo>
                  <a:pt x="100919" y="54715"/>
                  <a:pt x="44471" y="54715"/>
                  <a:pt x="4811" y="22887"/>
                </a:cubicBezTo>
                <a:cubicBezTo>
                  <a:pt x="-728" y="18443"/>
                  <a:pt x="-1614" y="10350"/>
                  <a:pt x="2831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6"/>
          <p:cNvSpPr/>
          <p:nvPr/>
        </p:nvSpPr>
        <p:spPr>
          <a:xfrm>
            <a:off x="4114123" y="4412040"/>
            <a:ext cx="538392" cy="538392"/>
          </a:xfrm>
          <a:custGeom>
            <a:rect b="b" l="l" r="r" t="t"/>
            <a:pathLst>
              <a:path extrusionOk="0" h="538392" w="538392">
                <a:moveTo>
                  <a:pt x="269196" y="538393"/>
                </a:moveTo>
                <a:cubicBezTo>
                  <a:pt x="417869" y="538393"/>
                  <a:pt x="538392" y="417869"/>
                  <a:pt x="538392" y="269196"/>
                </a:cubicBezTo>
                <a:cubicBezTo>
                  <a:pt x="538392" y="120523"/>
                  <a:pt x="417869" y="0"/>
                  <a:pt x="269196" y="0"/>
                </a:cubicBezTo>
                <a:cubicBezTo>
                  <a:pt x="120523" y="0"/>
                  <a:pt x="0" y="120523"/>
                  <a:pt x="0" y="269196"/>
                </a:cubicBezTo>
                <a:cubicBezTo>
                  <a:pt x="0" y="417869"/>
                  <a:pt x="120523" y="538393"/>
                  <a:pt x="269196" y="53839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06"/>
          <p:cNvSpPr/>
          <p:nvPr/>
        </p:nvSpPr>
        <p:spPr>
          <a:xfrm>
            <a:off x="4331173" y="4740107"/>
            <a:ext cx="104285" cy="25716"/>
          </a:xfrm>
          <a:custGeom>
            <a:rect b="b" l="l" r="r" t="t"/>
            <a:pathLst>
              <a:path extrusionOk="0" h="25716" w="104285">
                <a:moveTo>
                  <a:pt x="0" y="12858"/>
                </a:moveTo>
                <a:cubicBezTo>
                  <a:pt x="0" y="5757"/>
                  <a:pt x="5757" y="0"/>
                  <a:pt x="12858" y="0"/>
                </a:cubicBezTo>
                <a:lnTo>
                  <a:pt x="91427" y="0"/>
                </a:lnTo>
                <a:cubicBezTo>
                  <a:pt x="98529" y="0"/>
                  <a:pt x="104286" y="5757"/>
                  <a:pt x="104286" y="12858"/>
                </a:cubicBezTo>
                <a:cubicBezTo>
                  <a:pt x="104286" y="19960"/>
                  <a:pt x="98529" y="25717"/>
                  <a:pt x="91427" y="25717"/>
                </a:cubicBezTo>
                <a:lnTo>
                  <a:pt x="12858" y="25717"/>
                </a:lnTo>
                <a:cubicBezTo>
                  <a:pt x="5757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6"/>
          <p:cNvSpPr/>
          <p:nvPr/>
        </p:nvSpPr>
        <p:spPr>
          <a:xfrm>
            <a:off x="4298648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06"/>
          <p:cNvSpPr/>
          <p:nvPr/>
        </p:nvSpPr>
        <p:spPr>
          <a:xfrm>
            <a:off x="4422601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6"/>
          <p:cNvSpPr/>
          <p:nvPr/>
        </p:nvSpPr>
        <p:spPr>
          <a:xfrm>
            <a:off x="5254741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6"/>
          <p:cNvSpPr/>
          <p:nvPr/>
        </p:nvSpPr>
        <p:spPr>
          <a:xfrm>
            <a:off x="5460093" y="4711872"/>
            <a:ext cx="137255" cy="62547"/>
          </a:xfrm>
          <a:custGeom>
            <a:rect b="b" l="l" r="r" t="t"/>
            <a:pathLst>
              <a:path extrusionOk="0" h="62547" w="137255">
                <a:moveTo>
                  <a:pt x="2864" y="57736"/>
                </a:moveTo>
                <a:cubicBezTo>
                  <a:pt x="7362" y="63275"/>
                  <a:pt x="15551" y="64162"/>
                  <a:pt x="21156" y="59716"/>
                </a:cubicBezTo>
                <a:lnTo>
                  <a:pt x="30242" y="52511"/>
                </a:lnTo>
                <a:cubicBezTo>
                  <a:pt x="56231" y="31899"/>
                  <a:pt x="89561" y="22572"/>
                  <a:pt x="122628" y="26658"/>
                </a:cubicBezTo>
                <a:cubicBezTo>
                  <a:pt x="129758" y="27539"/>
                  <a:pt x="136261" y="22541"/>
                  <a:pt x="137153" y="15495"/>
                </a:cubicBezTo>
                <a:cubicBezTo>
                  <a:pt x="138045" y="8448"/>
                  <a:pt x="132987" y="2021"/>
                  <a:pt x="125857" y="1140"/>
                </a:cubicBezTo>
                <a:cubicBezTo>
                  <a:pt x="85805" y="-3810"/>
                  <a:pt x="45434" y="7488"/>
                  <a:pt x="13954" y="32454"/>
                </a:cubicBezTo>
                <a:lnTo>
                  <a:pt x="4868" y="39660"/>
                </a:lnTo>
                <a:cubicBezTo>
                  <a:pt x="-736" y="44104"/>
                  <a:pt x="-1634" y="52197"/>
                  <a:pt x="2864" y="577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06"/>
          <p:cNvSpPr/>
          <p:nvPr/>
        </p:nvSpPr>
        <p:spPr>
          <a:xfrm>
            <a:off x="5439335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6"/>
          <p:cNvSpPr/>
          <p:nvPr/>
        </p:nvSpPr>
        <p:spPr>
          <a:xfrm>
            <a:off x="5558406" y="4640865"/>
            <a:ext cx="62899" cy="25716"/>
          </a:xfrm>
          <a:custGeom>
            <a:rect b="b" l="l" r="r" t="t"/>
            <a:pathLst>
              <a:path extrusionOk="0" h="25716" w="62899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49888" y="0"/>
                </a:lnTo>
                <a:cubicBezTo>
                  <a:pt x="57075" y="0"/>
                  <a:pt x="62900" y="5757"/>
                  <a:pt x="62900" y="12858"/>
                </a:cubicBezTo>
                <a:cubicBezTo>
                  <a:pt x="62900" y="19960"/>
                  <a:pt x="57075" y="25717"/>
                  <a:pt x="49888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106"/>
          <p:cNvGrpSpPr/>
          <p:nvPr/>
        </p:nvGrpSpPr>
        <p:grpSpPr>
          <a:xfrm>
            <a:off x="6398558" y="4412053"/>
            <a:ext cx="544795" cy="538385"/>
            <a:chOff x="6398558" y="4412053"/>
            <a:chExt cx="544795" cy="538385"/>
          </a:xfrm>
        </p:grpSpPr>
        <p:sp>
          <p:nvSpPr>
            <p:cNvPr id="194" name="Google Shape;194;p106"/>
            <p:cNvSpPr/>
            <p:nvPr/>
          </p:nvSpPr>
          <p:spPr>
            <a:xfrm>
              <a:off x="6398558" y="4412053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06"/>
            <p:cNvSpPr/>
            <p:nvPr/>
          </p:nvSpPr>
          <p:spPr>
            <a:xfrm>
              <a:off x="6603904" y="4729923"/>
              <a:ext cx="134099" cy="44495"/>
            </a:xfrm>
            <a:custGeom>
              <a:rect b="b" l="l" r="r" t="t"/>
              <a:pathLst>
                <a:path extrusionOk="0" h="44495" w="134099">
                  <a:moveTo>
                    <a:pt x="2864" y="39685"/>
                  </a:moveTo>
                  <a:cubicBezTo>
                    <a:pt x="7362" y="45224"/>
                    <a:pt x="15551" y="46110"/>
                    <a:pt x="21155" y="41665"/>
                  </a:cubicBezTo>
                  <a:cubicBezTo>
                    <a:pt x="47968" y="20401"/>
                    <a:pt x="86131" y="20401"/>
                    <a:pt x="112944" y="41665"/>
                  </a:cubicBezTo>
                  <a:cubicBezTo>
                    <a:pt x="118548" y="46110"/>
                    <a:pt x="126737" y="45224"/>
                    <a:pt x="131235" y="39685"/>
                  </a:cubicBezTo>
                  <a:cubicBezTo>
                    <a:pt x="135733" y="34146"/>
                    <a:pt x="134835" y="26053"/>
                    <a:pt x="129231" y="21609"/>
                  </a:cubicBezTo>
                  <a:cubicBezTo>
                    <a:pt x="92903" y="-7203"/>
                    <a:pt x="41196" y="-7203"/>
                    <a:pt x="4868" y="21609"/>
                  </a:cubicBezTo>
                  <a:cubicBezTo>
                    <a:pt x="-736" y="26053"/>
                    <a:pt x="-1633" y="34146"/>
                    <a:pt x="2864" y="39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06"/>
            <p:cNvSpPr/>
            <p:nvPr/>
          </p:nvSpPr>
          <p:spPr>
            <a:xfrm>
              <a:off x="6583161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06"/>
            <p:cNvSpPr/>
            <p:nvPr/>
          </p:nvSpPr>
          <p:spPr>
            <a:xfrm>
              <a:off x="6708583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06"/>
          <p:cNvSpPr/>
          <p:nvPr/>
        </p:nvSpPr>
        <p:spPr>
          <a:xfrm>
            <a:off x="7542375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6"/>
          <p:cNvSpPr/>
          <p:nvPr/>
        </p:nvSpPr>
        <p:spPr>
          <a:xfrm>
            <a:off x="7747076" y="4740122"/>
            <a:ext cx="105526" cy="25716"/>
          </a:xfrm>
          <a:custGeom>
            <a:rect b="b" l="l" r="r" t="t"/>
            <a:pathLst>
              <a:path extrusionOk="0" h="25716" w="105526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92515" y="0"/>
                </a:lnTo>
                <a:cubicBezTo>
                  <a:pt x="99701" y="0"/>
                  <a:pt x="105526" y="5757"/>
                  <a:pt x="105526" y="12858"/>
                </a:cubicBezTo>
                <a:cubicBezTo>
                  <a:pt x="105526" y="19960"/>
                  <a:pt x="99701" y="25717"/>
                  <a:pt x="92515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06"/>
          <p:cNvSpPr/>
          <p:nvPr/>
        </p:nvSpPr>
        <p:spPr>
          <a:xfrm>
            <a:off x="7726978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06"/>
          <p:cNvSpPr/>
          <p:nvPr/>
        </p:nvSpPr>
        <p:spPr>
          <a:xfrm>
            <a:off x="7852416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6"/>
          <p:cNvSpPr/>
          <p:nvPr/>
        </p:nvSpPr>
        <p:spPr>
          <a:xfrm>
            <a:off x="7879757" y="4688709"/>
            <a:ext cx="49588" cy="98466"/>
          </a:xfrm>
          <a:custGeom>
            <a:rect b="b" l="l" r="r" t="t"/>
            <a:pathLst>
              <a:path extrusionOk="0" h="98466" w="49588">
                <a:moveTo>
                  <a:pt x="802" y="67716"/>
                </a:moveTo>
                <a:lnTo>
                  <a:pt x="17093" y="6012"/>
                </a:lnTo>
                <a:cubicBezTo>
                  <a:pt x="19216" y="-2028"/>
                  <a:pt x="30779" y="-1995"/>
                  <a:pt x="32855" y="6057"/>
                </a:cubicBezTo>
                <a:lnTo>
                  <a:pt x="48822" y="67982"/>
                </a:lnTo>
                <a:cubicBezTo>
                  <a:pt x="50669" y="75147"/>
                  <a:pt x="49139" y="82754"/>
                  <a:pt x="44659" y="88675"/>
                </a:cubicBezTo>
                <a:cubicBezTo>
                  <a:pt x="34827" y="101673"/>
                  <a:pt x="15109" y="101732"/>
                  <a:pt x="5126" y="88846"/>
                </a:cubicBezTo>
                <a:cubicBezTo>
                  <a:pt x="475" y="82842"/>
                  <a:pt x="-1130" y="75033"/>
                  <a:pt x="802" y="677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6"/>
          <p:cNvSpPr/>
          <p:nvPr/>
        </p:nvSpPr>
        <p:spPr>
          <a:xfrm>
            <a:off x="8686192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6"/>
          <p:cNvSpPr/>
          <p:nvPr/>
        </p:nvSpPr>
        <p:spPr>
          <a:xfrm>
            <a:off x="8865611" y="4628931"/>
            <a:ext cx="50160" cy="49570"/>
          </a:xfrm>
          <a:custGeom>
            <a:rect b="b" l="l" r="r" t="t"/>
            <a:pathLst>
              <a:path extrusionOk="0" h="49570" w="50160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06"/>
          <p:cNvSpPr/>
          <p:nvPr/>
        </p:nvSpPr>
        <p:spPr>
          <a:xfrm>
            <a:off x="8991049" y="4628931"/>
            <a:ext cx="50161" cy="49570"/>
          </a:xfrm>
          <a:custGeom>
            <a:rect b="b" l="l" r="r" t="t"/>
            <a:pathLst>
              <a:path extrusionOk="0" h="49570" w="50161">
                <a:moveTo>
                  <a:pt x="50162" y="24785"/>
                </a:moveTo>
                <a:cubicBezTo>
                  <a:pt x="50162" y="38474"/>
                  <a:pt x="38933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3" y="0"/>
                  <a:pt x="50162" y="11097"/>
                  <a:pt x="50162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6"/>
          <p:cNvSpPr/>
          <p:nvPr/>
        </p:nvSpPr>
        <p:spPr>
          <a:xfrm>
            <a:off x="8906681" y="4690938"/>
            <a:ext cx="103797" cy="129543"/>
          </a:xfrm>
          <a:custGeom>
            <a:rect b="b" l="l" r="r" t="t"/>
            <a:pathLst>
              <a:path extrusionOk="0" h="129543" w="103797">
                <a:moveTo>
                  <a:pt x="34859" y="35714"/>
                </a:moveTo>
                <a:cubicBezTo>
                  <a:pt x="29641" y="42679"/>
                  <a:pt x="26023" y="52910"/>
                  <a:pt x="26023" y="64771"/>
                </a:cubicBezTo>
                <a:cubicBezTo>
                  <a:pt x="26023" y="76632"/>
                  <a:pt x="29641" y="86864"/>
                  <a:pt x="34859" y="93829"/>
                </a:cubicBezTo>
                <a:cubicBezTo>
                  <a:pt x="40078" y="100796"/>
                  <a:pt x="46248" y="103827"/>
                  <a:pt x="51899" y="103827"/>
                </a:cubicBezTo>
                <a:cubicBezTo>
                  <a:pt x="57550" y="103827"/>
                  <a:pt x="63719" y="100796"/>
                  <a:pt x="68939" y="93829"/>
                </a:cubicBezTo>
                <a:cubicBezTo>
                  <a:pt x="74157" y="86864"/>
                  <a:pt x="77775" y="76632"/>
                  <a:pt x="77775" y="64771"/>
                </a:cubicBezTo>
                <a:cubicBezTo>
                  <a:pt x="77775" y="52910"/>
                  <a:pt x="74157" y="42679"/>
                  <a:pt x="68939" y="35714"/>
                </a:cubicBezTo>
                <a:cubicBezTo>
                  <a:pt x="63719" y="28746"/>
                  <a:pt x="57550" y="25717"/>
                  <a:pt x="51899" y="25717"/>
                </a:cubicBezTo>
                <a:cubicBezTo>
                  <a:pt x="46248" y="25717"/>
                  <a:pt x="40078" y="28746"/>
                  <a:pt x="34859" y="35714"/>
                </a:cubicBezTo>
                <a:close/>
                <a:moveTo>
                  <a:pt x="13944" y="20413"/>
                </a:moveTo>
                <a:cubicBezTo>
                  <a:pt x="22799" y="8591"/>
                  <a:pt x="36073" y="0"/>
                  <a:pt x="51899" y="0"/>
                </a:cubicBezTo>
                <a:cubicBezTo>
                  <a:pt x="67724" y="0"/>
                  <a:pt x="80999" y="8591"/>
                  <a:pt x="89854" y="20413"/>
                </a:cubicBezTo>
                <a:cubicBezTo>
                  <a:pt x="98711" y="32236"/>
                  <a:pt x="103798" y="47962"/>
                  <a:pt x="103798" y="64771"/>
                </a:cubicBezTo>
                <a:cubicBezTo>
                  <a:pt x="103798" y="81581"/>
                  <a:pt x="98711" y="97307"/>
                  <a:pt x="89854" y="109130"/>
                </a:cubicBezTo>
                <a:cubicBezTo>
                  <a:pt x="80999" y="120951"/>
                  <a:pt x="67724" y="129543"/>
                  <a:pt x="51899" y="129543"/>
                </a:cubicBezTo>
                <a:cubicBezTo>
                  <a:pt x="36073" y="129543"/>
                  <a:pt x="22799" y="120951"/>
                  <a:pt x="13944" y="109130"/>
                </a:cubicBezTo>
                <a:cubicBezTo>
                  <a:pt x="5086" y="97307"/>
                  <a:pt x="0" y="81581"/>
                  <a:pt x="0" y="64771"/>
                </a:cubicBezTo>
                <a:cubicBezTo>
                  <a:pt x="0" y="47962"/>
                  <a:pt x="5086" y="32236"/>
                  <a:pt x="13944" y="20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6"/>
          <p:cNvSpPr/>
          <p:nvPr/>
        </p:nvSpPr>
        <p:spPr>
          <a:xfrm>
            <a:off x="9830009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6"/>
          <p:cNvSpPr/>
          <p:nvPr/>
        </p:nvSpPr>
        <p:spPr>
          <a:xfrm>
            <a:off x="10028859" y="4758629"/>
            <a:ext cx="147106" cy="46755"/>
          </a:xfrm>
          <a:custGeom>
            <a:rect b="b" l="l" r="r" t="t"/>
            <a:pathLst>
              <a:path extrusionOk="0" h="46755" w="147106">
                <a:moveTo>
                  <a:pt x="2864" y="4811"/>
                </a:moveTo>
                <a:cubicBezTo>
                  <a:pt x="7362" y="-728"/>
                  <a:pt x="15551" y="-1614"/>
                  <a:pt x="21156" y="2831"/>
                </a:cubicBezTo>
                <a:cubicBezTo>
                  <a:pt x="51768" y="27109"/>
                  <a:pt x="95338" y="27109"/>
                  <a:pt x="125951" y="2831"/>
                </a:cubicBezTo>
                <a:cubicBezTo>
                  <a:pt x="131555" y="-1614"/>
                  <a:pt x="139744" y="-728"/>
                  <a:pt x="144243" y="4811"/>
                </a:cubicBezTo>
                <a:cubicBezTo>
                  <a:pt x="148740" y="10349"/>
                  <a:pt x="147843" y="18442"/>
                  <a:pt x="142238" y="22887"/>
                </a:cubicBezTo>
                <a:cubicBezTo>
                  <a:pt x="102110" y="54712"/>
                  <a:pt x="44996" y="54712"/>
                  <a:pt x="4868" y="22887"/>
                </a:cubicBezTo>
                <a:cubicBezTo>
                  <a:pt x="-736" y="18442"/>
                  <a:pt x="-1634" y="10349"/>
                  <a:pt x="2864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6"/>
          <p:cNvSpPr/>
          <p:nvPr/>
        </p:nvSpPr>
        <p:spPr>
          <a:xfrm>
            <a:off x="10085915" y="4555199"/>
            <a:ext cx="32997" cy="119293"/>
          </a:xfrm>
          <a:custGeom>
            <a:rect b="b" l="l" r="r" t="t"/>
            <a:pathLst>
              <a:path extrusionOk="0" h="119293" w="32997">
                <a:moveTo>
                  <a:pt x="16498" y="0"/>
                </a:moveTo>
                <a:cubicBezTo>
                  <a:pt x="25611" y="0"/>
                  <a:pt x="32998" y="7300"/>
                  <a:pt x="32998" y="16304"/>
                </a:cubicBezTo>
                <a:lnTo>
                  <a:pt x="32998" y="102989"/>
                </a:lnTo>
                <a:cubicBezTo>
                  <a:pt x="32998" y="111993"/>
                  <a:pt x="25611" y="119293"/>
                  <a:pt x="16498" y="119293"/>
                </a:cubicBezTo>
                <a:cubicBezTo>
                  <a:pt x="7387" y="119293"/>
                  <a:pt x="0" y="111993"/>
                  <a:pt x="0" y="102989"/>
                </a:cubicBezTo>
                <a:lnTo>
                  <a:pt x="0" y="16304"/>
                </a:lnTo>
                <a:cubicBezTo>
                  <a:pt x="0" y="7300"/>
                  <a:pt x="7387" y="0"/>
                  <a:pt x="164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6"/>
          <p:cNvSpPr/>
          <p:nvPr/>
        </p:nvSpPr>
        <p:spPr>
          <a:xfrm>
            <a:off x="10081203" y="4694003"/>
            <a:ext cx="42416" cy="41916"/>
          </a:xfrm>
          <a:custGeom>
            <a:rect b="b" l="l" r="r" t="t"/>
            <a:pathLst>
              <a:path extrusionOk="0" h="41916" w="42416">
                <a:moveTo>
                  <a:pt x="42417" y="20958"/>
                </a:moveTo>
                <a:cubicBezTo>
                  <a:pt x="42417" y="32533"/>
                  <a:pt x="32921" y="41917"/>
                  <a:pt x="21208" y="41917"/>
                </a:cubicBezTo>
                <a:cubicBezTo>
                  <a:pt x="9495" y="41917"/>
                  <a:pt x="0" y="32533"/>
                  <a:pt x="0" y="20958"/>
                </a:cubicBezTo>
                <a:cubicBezTo>
                  <a:pt x="0" y="9383"/>
                  <a:pt x="9495" y="0"/>
                  <a:pt x="21208" y="0"/>
                </a:cubicBezTo>
                <a:cubicBezTo>
                  <a:pt x="32921" y="0"/>
                  <a:pt x="42417" y="9383"/>
                  <a:pt x="42417" y="209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6"/>
          <p:cNvSpPr/>
          <p:nvPr/>
        </p:nvSpPr>
        <p:spPr>
          <a:xfrm>
            <a:off x="10973827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6"/>
          <p:cNvSpPr/>
          <p:nvPr/>
        </p:nvSpPr>
        <p:spPr>
          <a:xfrm>
            <a:off x="11161569" y="4769133"/>
            <a:ext cx="169311" cy="25716"/>
          </a:xfrm>
          <a:custGeom>
            <a:rect b="b" l="l" r="r" t="t"/>
            <a:pathLst>
              <a:path extrusionOk="0" h="25716" w="169311">
                <a:moveTo>
                  <a:pt x="0" y="12858"/>
                </a:moveTo>
                <a:cubicBezTo>
                  <a:pt x="0" y="5757"/>
                  <a:pt x="5825" y="0"/>
                  <a:pt x="13011" y="0"/>
                </a:cubicBezTo>
                <a:lnTo>
                  <a:pt x="156300" y="0"/>
                </a:lnTo>
                <a:cubicBezTo>
                  <a:pt x="163486" y="0"/>
                  <a:pt x="169312" y="5757"/>
                  <a:pt x="169312" y="12858"/>
                </a:cubicBezTo>
                <a:cubicBezTo>
                  <a:pt x="169312" y="19959"/>
                  <a:pt x="163486" y="25717"/>
                  <a:pt x="156300" y="25717"/>
                </a:cubicBezTo>
                <a:lnTo>
                  <a:pt x="13011" y="25717"/>
                </a:lnTo>
                <a:cubicBezTo>
                  <a:pt x="5825" y="25717"/>
                  <a:pt x="0" y="19959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6"/>
          <p:cNvSpPr/>
          <p:nvPr/>
        </p:nvSpPr>
        <p:spPr>
          <a:xfrm>
            <a:off x="11226680" y="4697282"/>
            <a:ext cx="39097" cy="38637"/>
          </a:xfrm>
          <a:custGeom>
            <a:rect b="b" l="l" r="r" t="t"/>
            <a:pathLst>
              <a:path extrusionOk="0" h="38637" w="39097">
                <a:moveTo>
                  <a:pt x="39098" y="19319"/>
                </a:moveTo>
                <a:cubicBezTo>
                  <a:pt x="39098" y="29989"/>
                  <a:pt x="30346" y="38638"/>
                  <a:pt x="19549" y="38638"/>
                </a:cubicBezTo>
                <a:cubicBezTo>
                  <a:pt x="8752" y="38638"/>
                  <a:pt x="0" y="29989"/>
                  <a:pt x="0" y="19319"/>
                </a:cubicBezTo>
                <a:cubicBezTo>
                  <a:pt x="0" y="8650"/>
                  <a:pt x="8752" y="0"/>
                  <a:pt x="19549" y="0"/>
                </a:cubicBezTo>
                <a:cubicBezTo>
                  <a:pt x="30346" y="0"/>
                  <a:pt x="39098" y="8650"/>
                  <a:pt x="39098" y="193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6"/>
          <p:cNvSpPr/>
          <p:nvPr/>
        </p:nvSpPr>
        <p:spPr>
          <a:xfrm>
            <a:off x="11190520" y="4554136"/>
            <a:ext cx="111416" cy="123759"/>
          </a:xfrm>
          <a:custGeom>
            <a:rect b="b" l="l" r="r" t="t"/>
            <a:pathLst>
              <a:path extrusionOk="0" h="123759" w="111416">
                <a:moveTo>
                  <a:pt x="55708" y="27002"/>
                </a:moveTo>
                <a:cubicBezTo>
                  <a:pt x="38392" y="27002"/>
                  <a:pt x="27324" y="38917"/>
                  <a:pt x="27324" y="50211"/>
                </a:cubicBezTo>
                <a:cubicBezTo>
                  <a:pt x="27324" y="57668"/>
                  <a:pt x="21207" y="63712"/>
                  <a:pt x="13662" y="63712"/>
                </a:cubicBezTo>
                <a:cubicBezTo>
                  <a:pt x="6117" y="63712"/>
                  <a:pt x="0" y="57668"/>
                  <a:pt x="0" y="50211"/>
                </a:cubicBezTo>
                <a:cubicBezTo>
                  <a:pt x="0" y="20957"/>
                  <a:pt x="26581" y="0"/>
                  <a:pt x="55708" y="0"/>
                </a:cubicBezTo>
                <a:cubicBezTo>
                  <a:pt x="84835" y="0"/>
                  <a:pt x="111417" y="20957"/>
                  <a:pt x="111417" y="50211"/>
                </a:cubicBezTo>
                <a:cubicBezTo>
                  <a:pt x="111417" y="74794"/>
                  <a:pt x="92647" y="93517"/>
                  <a:pt x="69370" y="98870"/>
                </a:cubicBezTo>
                <a:lnTo>
                  <a:pt x="69370" y="110258"/>
                </a:lnTo>
                <a:cubicBezTo>
                  <a:pt x="69370" y="117715"/>
                  <a:pt x="63254" y="123759"/>
                  <a:pt x="55708" y="123759"/>
                </a:cubicBezTo>
                <a:cubicBezTo>
                  <a:pt x="48163" y="123759"/>
                  <a:pt x="42046" y="117715"/>
                  <a:pt x="42046" y="110258"/>
                </a:cubicBezTo>
                <a:lnTo>
                  <a:pt x="42046" y="86921"/>
                </a:lnTo>
                <a:cubicBezTo>
                  <a:pt x="42046" y="79464"/>
                  <a:pt x="48163" y="73420"/>
                  <a:pt x="55708" y="73420"/>
                </a:cubicBezTo>
                <a:cubicBezTo>
                  <a:pt x="73025" y="73420"/>
                  <a:pt x="84093" y="61505"/>
                  <a:pt x="84093" y="50211"/>
                </a:cubicBezTo>
                <a:cubicBezTo>
                  <a:pt x="84093" y="38917"/>
                  <a:pt x="73025" y="27002"/>
                  <a:pt x="55708" y="270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6"/>
          <p:cNvSpPr txBox="1"/>
          <p:nvPr/>
        </p:nvSpPr>
        <p:spPr>
          <a:xfrm>
            <a:off x="453592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6"/>
          <p:cNvSpPr txBox="1"/>
          <p:nvPr/>
        </p:nvSpPr>
        <p:spPr>
          <a:xfrm>
            <a:off x="1606603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DataScience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6"/>
          <p:cNvSpPr txBox="1"/>
          <p:nvPr/>
        </p:nvSpPr>
        <p:spPr>
          <a:xfrm>
            <a:off x="3122898" y="2382487"/>
            <a:ext cx="2936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6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6"/>
          <p:cNvSpPr txBox="1"/>
          <p:nvPr/>
        </p:nvSpPr>
        <p:spPr>
          <a:xfrm>
            <a:off x="5111342" y="2382487"/>
            <a:ext cx="8146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Motion/3D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6"/>
          <p:cNvSpPr txBox="1"/>
          <p:nvPr/>
        </p:nvSpPr>
        <p:spPr>
          <a:xfrm>
            <a:off x="6420070" y="2382487"/>
            <a:ext cx="4427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Illust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6"/>
          <p:cNvSpPr txBox="1"/>
          <p:nvPr/>
        </p:nvSpPr>
        <p:spPr>
          <a:xfrm>
            <a:off x="7268283" y="2382487"/>
            <a:ext cx="106311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Finance/Invest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6"/>
          <p:cNvSpPr txBox="1"/>
          <p:nvPr/>
        </p:nvSpPr>
        <p:spPr>
          <a:xfrm>
            <a:off x="8554872" y="2382487"/>
            <a:ext cx="8723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6"/>
          <p:cNvSpPr txBox="1"/>
          <p:nvPr/>
        </p:nvSpPr>
        <p:spPr>
          <a:xfrm>
            <a:off x="9846914" y="2382487"/>
            <a:ext cx="49404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6"/>
          <p:cNvSpPr txBox="1"/>
          <p:nvPr/>
        </p:nvSpPr>
        <p:spPr>
          <a:xfrm>
            <a:off x="10773018" y="2382487"/>
            <a:ext cx="9284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Business/PM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6"/>
          <p:cNvSpPr txBox="1"/>
          <p:nvPr/>
        </p:nvSpPr>
        <p:spPr>
          <a:xfrm>
            <a:off x="431150" y="3768072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Web_desktop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06"/>
          <p:cNvSpPr txBox="1"/>
          <p:nvPr/>
        </p:nvSpPr>
        <p:spPr>
          <a:xfrm>
            <a:off x="1629045" y="3768072"/>
            <a:ext cx="93326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Web_laptop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06"/>
          <p:cNvSpPr txBox="1"/>
          <p:nvPr/>
        </p:nvSpPr>
        <p:spPr>
          <a:xfrm>
            <a:off x="2805503" y="3768072"/>
            <a:ext cx="9284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Web_screen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06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Mobile_iOS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06"/>
          <p:cNvSpPr txBox="1"/>
          <p:nvPr/>
        </p:nvSpPr>
        <p:spPr>
          <a:xfrm>
            <a:off x="4969476" y="3768072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Mobile_Android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06"/>
          <p:cNvSpPr txBox="1"/>
          <p:nvPr/>
        </p:nvSpPr>
        <p:spPr>
          <a:xfrm>
            <a:off x="6358354" y="3768072"/>
            <a:ext cx="56618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Tablet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6"/>
          <p:cNvSpPr txBox="1"/>
          <p:nvPr/>
        </p:nvSpPr>
        <p:spPr>
          <a:xfrm>
            <a:off x="7633768" y="3768072"/>
            <a:ext cx="33214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TV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06"/>
          <p:cNvSpPr txBox="1"/>
          <p:nvPr/>
        </p:nvSpPr>
        <p:spPr>
          <a:xfrm>
            <a:off x="8598153" y="3768072"/>
            <a:ext cx="785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06"/>
          <p:cNvSpPr txBox="1"/>
          <p:nvPr/>
        </p:nvSpPr>
        <p:spPr>
          <a:xfrm>
            <a:off x="9802831" y="3768072"/>
            <a:ext cx="5822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Person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6"/>
          <p:cNvSpPr txBox="1"/>
          <p:nvPr/>
        </p:nvSpPr>
        <p:spPr>
          <a:xfrm>
            <a:off x="10939730" y="3768072"/>
            <a:ext cx="5950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People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6"/>
          <p:cNvSpPr txBox="1"/>
          <p:nvPr/>
        </p:nvSpPr>
        <p:spPr>
          <a:xfrm>
            <a:off x="431150" y="5176081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Emotion_smile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06"/>
          <p:cNvSpPr txBox="1"/>
          <p:nvPr/>
        </p:nvSpPr>
        <p:spPr>
          <a:xfrm>
            <a:off x="1540078" y="5176081"/>
            <a:ext cx="111120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Emotion_happy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6"/>
          <p:cNvSpPr txBox="1"/>
          <p:nvPr/>
        </p:nvSpPr>
        <p:spPr>
          <a:xfrm>
            <a:off x="2684477" y="5176081"/>
            <a:ext cx="117051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Emotion_excited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06"/>
          <p:cNvSpPr txBox="1"/>
          <p:nvPr/>
        </p:nvSpPr>
        <p:spPr>
          <a:xfrm>
            <a:off x="3885477" y="5176081"/>
            <a:ext cx="99738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Emotion_soso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06"/>
          <p:cNvSpPr txBox="1"/>
          <p:nvPr/>
        </p:nvSpPr>
        <p:spPr>
          <a:xfrm>
            <a:off x="4969476" y="5176081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Emotion_humm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06"/>
          <p:cNvSpPr txBox="1"/>
          <p:nvPr/>
        </p:nvSpPr>
        <p:spPr>
          <a:xfrm>
            <a:off x="6154773" y="5176081"/>
            <a:ext cx="9733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06"/>
          <p:cNvSpPr txBox="1"/>
          <p:nvPr/>
        </p:nvSpPr>
        <p:spPr>
          <a:xfrm>
            <a:off x="7325190" y="5176081"/>
            <a:ext cx="9492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6"/>
          <p:cNvSpPr txBox="1"/>
          <p:nvPr/>
        </p:nvSpPr>
        <p:spPr>
          <a:xfrm>
            <a:off x="8352894" y="5176081"/>
            <a:ext cx="12763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Emotion_Surprised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6"/>
          <p:cNvSpPr txBox="1"/>
          <p:nvPr/>
        </p:nvSpPr>
        <p:spPr>
          <a:xfrm>
            <a:off x="9715468" y="5176081"/>
            <a:ext cx="7569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Emotion_!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6"/>
          <p:cNvSpPr txBox="1"/>
          <p:nvPr/>
        </p:nvSpPr>
        <p:spPr>
          <a:xfrm>
            <a:off x="10838741" y="5176081"/>
            <a:ext cx="7970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Emotion_?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10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" name="Google Shape;246;p10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10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8" name="Google Shape;248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fc6898bfeb_0_3383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g2fc6898bfeb_0_338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9" name="Google Shape;1099;g2fc6898bfeb_0_3383"/>
          <p:cNvSpPr/>
          <p:nvPr/>
        </p:nvSpPr>
        <p:spPr>
          <a:xfrm>
            <a:off x="519800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g2fc6898bfeb_0_3383"/>
          <p:cNvSpPr txBox="1"/>
          <p:nvPr>
            <p:ph idx="2" type="body"/>
          </p:nvPr>
        </p:nvSpPr>
        <p:spPr>
          <a:xfrm>
            <a:off x="673913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1" name="Google Shape;1101;g2fc6898bfeb_0_3383"/>
          <p:cNvSpPr txBox="1"/>
          <p:nvPr>
            <p:ph idx="3" type="body"/>
          </p:nvPr>
        </p:nvSpPr>
        <p:spPr>
          <a:xfrm>
            <a:off x="673913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2" name="Google Shape;1102;g2fc6898bfeb_0_3383"/>
          <p:cNvSpPr/>
          <p:nvPr/>
        </p:nvSpPr>
        <p:spPr>
          <a:xfrm>
            <a:off x="3086831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g2fc6898bfeb_0_3383"/>
          <p:cNvSpPr/>
          <p:nvPr/>
        </p:nvSpPr>
        <p:spPr>
          <a:xfrm>
            <a:off x="5653862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g2fc6898bfeb_0_3383"/>
          <p:cNvSpPr/>
          <p:nvPr/>
        </p:nvSpPr>
        <p:spPr>
          <a:xfrm>
            <a:off x="8215008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g2fc6898bfeb_0_3383"/>
          <p:cNvSpPr txBox="1"/>
          <p:nvPr>
            <p:ph idx="4" type="body"/>
          </p:nvPr>
        </p:nvSpPr>
        <p:spPr>
          <a:xfrm>
            <a:off x="3239559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6" name="Google Shape;1106;g2fc6898bfeb_0_3383"/>
          <p:cNvSpPr txBox="1"/>
          <p:nvPr>
            <p:ph idx="5" type="body"/>
          </p:nvPr>
        </p:nvSpPr>
        <p:spPr>
          <a:xfrm>
            <a:off x="3239559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7" name="Google Shape;1107;g2fc6898bfeb_0_3383"/>
          <p:cNvSpPr txBox="1"/>
          <p:nvPr>
            <p:ph idx="6" type="body"/>
          </p:nvPr>
        </p:nvSpPr>
        <p:spPr>
          <a:xfrm>
            <a:off x="5805206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8" name="Google Shape;1108;g2fc6898bfeb_0_3383"/>
          <p:cNvSpPr txBox="1"/>
          <p:nvPr>
            <p:ph idx="7" type="body"/>
          </p:nvPr>
        </p:nvSpPr>
        <p:spPr>
          <a:xfrm>
            <a:off x="5805206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9" name="Google Shape;1109;g2fc6898bfeb_0_3383"/>
          <p:cNvSpPr txBox="1"/>
          <p:nvPr>
            <p:ph idx="8" type="body"/>
          </p:nvPr>
        </p:nvSpPr>
        <p:spPr>
          <a:xfrm>
            <a:off x="8361975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0" name="Google Shape;1110;g2fc6898bfeb_0_3383"/>
          <p:cNvSpPr txBox="1"/>
          <p:nvPr>
            <p:ph idx="9" type="body"/>
          </p:nvPr>
        </p:nvSpPr>
        <p:spPr>
          <a:xfrm>
            <a:off x="8361975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1" name="Google Shape;1111;g2fc6898bfeb_0_3383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fc6898bfeb_0_339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4" name="Google Shape;1114;g2fc6898bfeb_0_3399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g2fc6898bfeb_0_3399"/>
          <p:cNvSpPr/>
          <p:nvPr>
            <p:ph idx="2" type="body"/>
          </p:nvPr>
        </p:nvSpPr>
        <p:spPr>
          <a:xfrm>
            <a:off x="51632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6" name="Google Shape;1116;g2fc6898bfeb_0_3399"/>
          <p:cNvSpPr/>
          <p:nvPr>
            <p:ph idx="3" type="body"/>
          </p:nvPr>
        </p:nvSpPr>
        <p:spPr>
          <a:xfrm>
            <a:off x="1916921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7" name="Google Shape;1117;g2fc6898bfeb_0_3399"/>
          <p:cNvSpPr/>
          <p:nvPr>
            <p:ph idx="4" type="body"/>
          </p:nvPr>
        </p:nvSpPr>
        <p:spPr>
          <a:xfrm>
            <a:off x="3317515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8" name="Google Shape;1118;g2fc6898bfeb_0_3399"/>
          <p:cNvSpPr/>
          <p:nvPr>
            <p:ph idx="5" type="body"/>
          </p:nvPr>
        </p:nvSpPr>
        <p:spPr>
          <a:xfrm>
            <a:off x="4718109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9" name="Google Shape;1119;g2fc6898bfeb_0_3399"/>
          <p:cNvSpPr/>
          <p:nvPr>
            <p:ph idx="6" type="body"/>
          </p:nvPr>
        </p:nvSpPr>
        <p:spPr>
          <a:xfrm>
            <a:off x="6118703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0" name="Google Shape;1120;g2fc6898bfeb_0_3399"/>
          <p:cNvSpPr/>
          <p:nvPr>
            <p:ph idx="7" type="body"/>
          </p:nvPr>
        </p:nvSpPr>
        <p:spPr>
          <a:xfrm>
            <a:off x="751929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1" name="Google Shape;1121;g2fc6898bfeb_0_3399"/>
          <p:cNvSpPr/>
          <p:nvPr>
            <p:ph idx="8" type="body"/>
          </p:nvPr>
        </p:nvSpPr>
        <p:spPr>
          <a:xfrm>
            <a:off x="8919888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2" name="Google Shape;1122;g2fc6898bfeb_0_3399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fc6898bfeb_0_341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5" name="Google Shape;1125;g2fc6898bfeb_0_3410"/>
          <p:cNvSpPr/>
          <p:nvPr>
            <p:ph idx="2" type="body"/>
          </p:nvPr>
        </p:nvSpPr>
        <p:spPr>
          <a:xfrm>
            <a:off x="512634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6" name="Google Shape;1126;g2fc6898bfeb_0_3410"/>
          <p:cNvSpPr/>
          <p:nvPr>
            <p:ph idx="3" type="body"/>
          </p:nvPr>
        </p:nvSpPr>
        <p:spPr>
          <a:xfrm>
            <a:off x="5083728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7" name="Google Shape;1127;g2fc6898bfeb_0_3410"/>
          <p:cNvSpPr/>
          <p:nvPr>
            <p:ph idx="4" type="body"/>
          </p:nvPr>
        </p:nvSpPr>
        <p:spPr>
          <a:xfrm>
            <a:off x="512634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8" name="Google Shape;1128;g2fc6898bfeb_0_3410"/>
          <p:cNvSpPr/>
          <p:nvPr>
            <p:ph idx="5" type="body"/>
          </p:nvPr>
        </p:nvSpPr>
        <p:spPr>
          <a:xfrm>
            <a:off x="5083728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9" name="Google Shape;1129;g2fc6898bfeb_0_3410"/>
          <p:cNvSpPr/>
          <p:nvPr>
            <p:ph idx="6" type="body"/>
          </p:nvPr>
        </p:nvSpPr>
        <p:spPr>
          <a:xfrm>
            <a:off x="512634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0" name="Google Shape;1130;g2fc6898bfeb_0_3410"/>
          <p:cNvSpPr/>
          <p:nvPr>
            <p:ph idx="7" type="body"/>
          </p:nvPr>
        </p:nvSpPr>
        <p:spPr>
          <a:xfrm>
            <a:off x="5083728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1" name="Google Shape;1131;g2fc6898bfeb_0_3410"/>
          <p:cNvSpPr/>
          <p:nvPr>
            <p:ph idx="8" type="body"/>
          </p:nvPr>
        </p:nvSpPr>
        <p:spPr>
          <a:xfrm>
            <a:off x="512634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2" name="Google Shape;1132;g2fc6898bfeb_0_3410"/>
          <p:cNvSpPr/>
          <p:nvPr>
            <p:ph idx="9" type="body"/>
          </p:nvPr>
        </p:nvSpPr>
        <p:spPr>
          <a:xfrm>
            <a:off x="5083728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3" name="Google Shape;1133;g2fc6898bfeb_0_3410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fc6898bfeb_0_342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6" name="Google Shape;1136;g2fc6898bfeb_0_3421"/>
          <p:cNvSpPr/>
          <p:nvPr>
            <p:ph idx="2" type="body"/>
          </p:nvPr>
        </p:nvSpPr>
        <p:spPr>
          <a:xfrm>
            <a:off x="504825" y="2005013"/>
            <a:ext cx="50817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7" name="Google Shape;1137;g2fc6898bfeb_0_3421"/>
          <p:cNvSpPr/>
          <p:nvPr>
            <p:ph idx="3" type="body"/>
          </p:nvPr>
        </p:nvSpPr>
        <p:spPr>
          <a:xfrm>
            <a:off x="504825" y="2717982"/>
            <a:ext cx="5081700" cy="28272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8" name="Google Shape;1138;g2fc6898bfeb_0_3421"/>
          <p:cNvSpPr/>
          <p:nvPr>
            <p:ph idx="4" type="body"/>
          </p:nvPr>
        </p:nvSpPr>
        <p:spPr>
          <a:xfrm>
            <a:off x="5395606" y="1650256"/>
            <a:ext cx="51411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9" name="Google Shape;1139;g2fc6898bfeb_0_3421"/>
          <p:cNvSpPr/>
          <p:nvPr>
            <p:ph idx="5" type="body"/>
          </p:nvPr>
        </p:nvSpPr>
        <p:spPr>
          <a:xfrm>
            <a:off x="5395606" y="2363224"/>
            <a:ext cx="5141100" cy="35259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0" name="Google Shape;1140;g2fc6898bfeb_0_3421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fc6898bfeb_0_3428"/>
          <p:cNvSpPr/>
          <p:nvPr/>
        </p:nvSpPr>
        <p:spPr>
          <a:xfrm flipH="1" rot="5400000">
            <a:off x="3405059" y="2120237"/>
            <a:ext cx="4221600" cy="336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g2fc6898bfeb_0_3428"/>
          <p:cNvSpPr/>
          <p:nvPr/>
        </p:nvSpPr>
        <p:spPr>
          <a:xfrm rot="-5400000">
            <a:off x="70341" y="2141741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g2fc6898bfeb_0_3428"/>
          <p:cNvSpPr/>
          <p:nvPr/>
        </p:nvSpPr>
        <p:spPr>
          <a:xfrm flipH="1" rot="5400000">
            <a:off x="6738672" y="2148587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g2fc6898bfeb_0_342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6" name="Google Shape;1146;g2fc6898bfeb_0_3428"/>
          <p:cNvSpPr txBox="1"/>
          <p:nvPr>
            <p:ph idx="2" type="body"/>
          </p:nvPr>
        </p:nvSpPr>
        <p:spPr>
          <a:xfrm>
            <a:off x="663027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7" name="Google Shape;1147;g2fc6898bfeb_0_3428"/>
          <p:cNvSpPr txBox="1"/>
          <p:nvPr>
            <p:ph idx="3" type="body"/>
          </p:nvPr>
        </p:nvSpPr>
        <p:spPr>
          <a:xfrm>
            <a:off x="663027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8" name="Google Shape;1148;g2fc6898bfeb_0_3428"/>
          <p:cNvSpPr txBox="1"/>
          <p:nvPr>
            <p:ph idx="4" type="body"/>
          </p:nvPr>
        </p:nvSpPr>
        <p:spPr>
          <a:xfrm>
            <a:off x="663027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9" name="Google Shape;1149;g2fc6898bfeb_0_3428"/>
          <p:cNvSpPr txBox="1"/>
          <p:nvPr>
            <p:ph idx="5" type="body"/>
          </p:nvPr>
        </p:nvSpPr>
        <p:spPr>
          <a:xfrm>
            <a:off x="663027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0" name="Google Shape;1150;g2fc6898bfeb_0_3428"/>
          <p:cNvSpPr txBox="1"/>
          <p:nvPr>
            <p:ph idx="6" type="body"/>
          </p:nvPr>
        </p:nvSpPr>
        <p:spPr>
          <a:xfrm>
            <a:off x="663027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1" name="Google Shape;1151;g2fc6898bfeb_0_3428"/>
          <p:cNvSpPr txBox="1"/>
          <p:nvPr>
            <p:ph idx="7" type="body"/>
          </p:nvPr>
        </p:nvSpPr>
        <p:spPr>
          <a:xfrm>
            <a:off x="7357742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2" name="Google Shape;1152;g2fc6898bfeb_0_3428"/>
          <p:cNvSpPr txBox="1"/>
          <p:nvPr>
            <p:ph idx="8" type="body"/>
          </p:nvPr>
        </p:nvSpPr>
        <p:spPr>
          <a:xfrm>
            <a:off x="7357742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3" name="Google Shape;1153;g2fc6898bfeb_0_3428"/>
          <p:cNvSpPr txBox="1"/>
          <p:nvPr>
            <p:ph idx="9" type="body"/>
          </p:nvPr>
        </p:nvSpPr>
        <p:spPr>
          <a:xfrm>
            <a:off x="7357742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4" name="Google Shape;1154;g2fc6898bfeb_0_3428"/>
          <p:cNvSpPr txBox="1"/>
          <p:nvPr>
            <p:ph idx="13" type="body"/>
          </p:nvPr>
        </p:nvSpPr>
        <p:spPr>
          <a:xfrm>
            <a:off x="7357742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5" name="Google Shape;1155;g2fc6898bfeb_0_3428"/>
          <p:cNvSpPr txBox="1"/>
          <p:nvPr>
            <p:ph idx="14" type="body"/>
          </p:nvPr>
        </p:nvSpPr>
        <p:spPr>
          <a:xfrm>
            <a:off x="7357742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6" name="Google Shape;1156;g2fc6898bfeb_0_3428"/>
          <p:cNvSpPr txBox="1"/>
          <p:nvPr>
            <p:ph idx="15" type="body"/>
          </p:nvPr>
        </p:nvSpPr>
        <p:spPr>
          <a:xfrm>
            <a:off x="3994056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7" name="Google Shape;1157;g2fc6898bfeb_0_3428"/>
          <p:cNvSpPr txBox="1"/>
          <p:nvPr>
            <p:ph idx="16" type="body"/>
          </p:nvPr>
        </p:nvSpPr>
        <p:spPr>
          <a:xfrm>
            <a:off x="3994056" y="2756944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8" name="Google Shape;1158;g2fc6898bfeb_0_3428"/>
          <p:cNvSpPr txBox="1"/>
          <p:nvPr>
            <p:ph idx="17" type="body"/>
          </p:nvPr>
        </p:nvSpPr>
        <p:spPr>
          <a:xfrm>
            <a:off x="3994056" y="3602401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9" name="Google Shape;1159;g2fc6898bfeb_0_3428"/>
          <p:cNvSpPr txBox="1"/>
          <p:nvPr>
            <p:ph idx="18" type="body"/>
          </p:nvPr>
        </p:nvSpPr>
        <p:spPr>
          <a:xfrm>
            <a:off x="3994056" y="4447858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0" name="Google Shape;1160;g2fc6898bfeb_0_3428"/>
          <p:cNvSpPr txBox="1"/>
          <p:nvPr>
            <p:ph idx="19" type="body"/>
          </p:nvPr>
        </p:nvSpPr>
        <p:spPr>
          <a:xfrm>
            <a:off x="3994056" y="5293316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61" name="Google Shape;1161;g2fc6898bfeb_0_3428"/>
          <p:cNvCxnSpPr/>
          <p:nvPr/>
        </p:nvCxnSpPr>
        <p:spPr>
          <a:xfrm rot="10800000">
            <a:off x="545162" y="2536371"/>
            <a:ext cx="9971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2" name="Google Shape;1162;g2fc6898bfeb_0_3428"/>
          <p:cNvCxnSpPr/>
          <p:nvPr/>
        </p:nvCxnSpPr>
        <p:spPr>
          <a:xfrm rot="10800000">
            <a:off x="545162" y="3389085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3" name="Google Shape;1163;g2fc6898bfeb_0_3428"/>
          <p:cNvCxnSpPr/>
          <p:nvPr/>
        </p:nvCxnSpPr>
        <p:spPr>
          <a:xfrm rot="10800000">
            <a:off x="545162" y="4241799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4" name="Google Shape;1164;g2fc6898bfeb_0_3428"/>
          <p:cNvCxnSpPr/>
          <p:nvPr/>
        </p:nvCxnSpPr>
        <p:spPr>
          <a:xfrm rot="10800000">
            <a:off x="545162" y="5094514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5" name="Google Shape;1165;g2fc6898bfeb_0_3428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2fc6898bfeb_0_345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8" name="Google Shape;1168;g2fc6898bfeb_0_3453"/>
          <p:cNvSpPr/>
          <p:nvPr/>
        </p:nvSpPr>
        <p:spPr>
          <a:xfrm>
            <a:off x="713090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g2fc6898bfeb_0_3453"/>
          <p:cNvSpPr txBox="1"/>
          <p:nvPr>
            <p:ph idx="2" type="body"/>
          </p:nvPr>
        </p:nvSpPr>
        <p:spPr>
          <a:xfrm>
            <a:off x="760317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0" name="Google Shape;1170;g2fc6898bfeb_0_3453"/>
          <p:cNvSpPr/>
          <p:nvPr/>
        </p:nvSpPr>
        <p:spPr>
          <a:xfrm>
            <a:off x="90427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2fc6898bfeb_0_3453"/>
          <p:cNvSpPr txBox="1"/>
          <p:nvPr>
            <p:ph idx="3" type="body"/>
          </p:nvPr>
        </p:nvSpPr>
        <p:spPr>
          <a:xfrm>
            <a:off x="137654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2" name="Google Shape;1172;g2fc6898bfeb_0_3453"/>
          <p:cNvSpPr txBox="1"/>
          <p:nvPr>
            <p:ph idx="4" type="body"/>
          </p:nvPr>
        </p:nvSpPr>
        <p:spPr>
          <a:xfrm>
            <a:off x="1376540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3" name="Google Shape;1173;g2fc6898bfeb_0_3453"/>
          <p:cNvSpPr/>
          <p:nvPr/>
        </p:nvSpPr>
        <p:spPr>
          <a:xfrm>
            <a:off x="3701144" y="1828801"/>
            <a:ext cx="3646800" cy="36468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g2fc6898bfeb_0_3453"/>
          <p:cNvSpPr txBox="1"/>
          <p:nvPr>
            <p:ph idx="5" type="body"/>
          </p:nvPr>
        </p:nvSpPr>
        <p:spPr>
          <a:xfrm>
            <a:off x="4489855" y="2799893"/>
            <a:ext cx="2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5" name="Google Shape;1175;g2fc6898bfeb_0_3453"/>
          <p:cNvSpPr txBox="1"/>
          <p:nvPr>
            <p:ph idx="6" type="body"/>
          </p:nvPr>
        </p:nvSpPr>
        <p:spPr>
          <a:xfrm>
            <a:off x="4489855" y="3480208"/>
            <a:ext cx="20694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6" name="Google Shape;1176;g2fc6898bfeb_0_3453"/>
          <p:cNvSpPr txBox="1"/>
          <p:nvPr>
            <p:ph idx="7" type="body"/>
          </p:nvPr>
        </p:nvSpPr>
        <p:spPr>
          <a:xfrm>
            <a:off x="7603169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7" name="Google Shape;1177;g2fc6898bfeb_0_3453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fc6898bfeb_0_346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0" name="Google Shape;1180;g2fc6898bfeb_0_3465"/>
          <p:cNvSpPr/>
          <p:nvPr/>
        </p:nvSpPr>
        <p:spPr>
          <a:xfrm>
            <a:off x="6955973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g2fc6898bfeb_0_3465"/>
          <p:cNvSpPr txBox="1"/>
          <p:nvPr>
            <p:ph idx="2" type="body"/>
          </p:nvPr>
        </p:nvSpPr>
        <p:spPr>
          <a:xfrm>
            <a:off x="7527408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2" name="Google Shape;1182;g2fc6898bfeb_0_3465"/>
          <p:cNvSpPr txBox="1"/>
          <p:nvPr>
            <p:ph idx="3" type="body"/>
          </p:nvPr>
        </p:nvSpPr>
        <p:spPr>
          <a:xfrm>
            <a:off x="7527408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3" name="Google Shape;1183;g2fc6898bfeb_0_3465"/>
          <p:cNvSpPr/>
          <p:nvPr/>
        </p:nvSpPr>
        <p:spPr>
          <a:xfrm>
            <a:off x="3703619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g2fc6898bfeb_0_3465"/>
          <p:cNvSpPr txBox="1"/>
          <p:nvPr>
            <p:ph idx="4" type="body"/>
          </p:nvPr>
        </p:nvSpPr>
        <p:spPr>
          <a:xfrm>
            <a:off x="4275054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5" name="Google Shape;1185;g2fc6898bfeb_0_3465"/>
          <p:cNvSpPr txBox="1"/>
          <p:nvPr>
            <p:ph idx="5" type="body"/>
          </p:nvPr>
        </p:nvSpPr>
        <p:spPr>
          <a:xfrm>
            <a:off x="4275054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6" name="Google Shape;1186;g2fc6898bfeb_0_3465"/>
          <p:cNvSpPr/>
          <p:nvPr/>
        </p:nvSpPr>
        <p:spPr>
          <a:xfrm>
            <a:off x="504818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g2fc6898bfeb_0_3465"/>
          <p:cNvSpPr txBox="1"/>
          <p:nvPr>
            <p:ph idx="6" type="body"/>
          </p:nvPr>
        </p:nvSpPr>
        <p:spPr>
          <a:xfrm>
            <a:off x="1076253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8" name="Google Shape;1188;g2fc6898bfeb_0_3465"/>
          <p:cNvSpPr txBox="1"/>
          <p:nvPr>
            <p:ph idx="7" type="body"/>
          </p:nvPr>
        </p:nvSpPr>
        <p:spPr>
          <a:xfrm>
            <a:off x="1076253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9" name="Google Shape;1189;g2fc6898bfeb_0_3465"/>
          <p:cNvSpPr/>
          <p:nvPr>
            <p:ph idx="8" type="body"/>
          </p:nvPr>
        </p:nvSpPr>
        <p:spPr>
          <a:xfrm>
            <a:off x="516327" y="5139327"/>
            <a:ext cx="10003800" cy="792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0" name="Google Shape;1190;g2fc6898bfeb_0_3465"/>
          <p:cNvSpPr/>
          <p:nvPr/>
        </p:nvSpPr>
        <p:spPr>
          <a:xfrm rot="10800000">
            <a:off x="5246734" y="4687326"/>
            <a:ext cx="543000" cy="290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fc6898bfeb_0_347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3" name="Google Shape;1193;g2fc6898bfeb_0_3478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4" name="Google Shape;1194;g2fc6898bfeb_0_3478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{7B9E9832-5B13-4719-A82B-970F03D9932F}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fc6898bfeb_0_348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7" name="Google Shape;1197;g2fc6898bfeb_0_3482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8" name="Google Shape;1198;g2fc6898bfeb_0_3482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{7B9E9832-5B13-4719-A82B-970F03D9932F}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fc6898bfeb_0_348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1" name="Google Shape;1201;g2fc6898bfeb_0_3486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202" name="Google Shape;1202;g2fc6898bfeb_0_3486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{7B9E9832-5B13-4719-A82B-970F03D9932F}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6_아이콘2">
  <p:cSld name="2_06_아이콘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10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10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10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107"/>
          <p:cNvSpPr txBox="1"/>
          <p:nvPr/>
        </p:nvSpPr>
        <p:spPr>
          <a:xfrm>
            <a:off x="701256" y="2382487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Gear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07"/>
          <p:cNvSpPr txBox="1"/>
          <p:nvPr/>
        </p:nvSpPr>
        <p:spPr>
          <a:xfrm>
            <a:off x="1704386" y="2382487"/>
            <a:ext cx="78258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07"/>
          <p:cNvSpPr txBox="1"/>
          <p:nvPr/>
        </p:nvSpPr>
        <p:spPr>
          <a:xfrm>
            <a:off x="2790275" y="2382487"/>
            <a:ext cx="95891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07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saying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07"/>
          <p:cNvSpPr txBox="1"/>
          <p:nvPr/>
        </p:nvSpPr>
        <p:spPr>
          <a:xfrm>
            <a:off x="5134585" y="2382487"/>
            <a:ext cx="7681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Light bulb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7"/>
          <p:cNvSpPr txBox="1"/>
          <p:nvPr/>
        </p:nvSpPr>
        <p:spPr>
          <a:xfrm>
            <a:off x="6359156" y="2382487"/>
            <a:ext cx="5645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Infinity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07"/>
          <p:cNvSpPr txBox="1"/>
          <p:nvPr/>
        </p:nvSpPr>
        <p:spPr>
          <a:xfrm>
            <a:off x="7540793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07"/>
          <p:cNvSpPr txBox="1"/>
          <p:nvPr/>
        </p:nvSpPr>
        <p:spPr>
          <a:xfrm>
            <a:off x="8685708" y="2382487"/>
            <a:ext cx="5629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07"/>
          <p:cNvSpPr txBox="1"/>
          <p:nvPr/>
        </p:nvSpPr>
        <p:spPr>
          <a:xfrm>
            <a:off x="9883782" y="2382487"/>
            <a:ext cx="4203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7"/>
          <p:cNvSpPr txBox="1"/>
          <p:nvPr/>
        </p:nvSpPr>
        <p:spPr>
          <a:xfrm>
            <a:off x="10978202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07"/>
          <p:cNvSpPr txBox="1"/>
          <p:nvPr/>
        </p:nvSpPr>
        <p:spPr>
          <a:xfrm>
            <a:off x="728507" y="3768072"/>
            <a:ext cx="4283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07"/>
          <p:cNvSpPr txBox="1"/>
          <p:nvPr/>
        </p:nvSpPr>
        <p:spPr>
          <a:xfrm>
            <a:off x="1649884" y="3768072"/>
            <a:ext cx="8915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Hand_good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7"/>
          <p:cNvSpPr txBox="1"/>
          <p:nvPr/>
        </p:nvSpPr>
        <p:spPr>
          <a:xfrm>
            <a:off x="3040343" y="3768072"/>
            <a:ext cx="45877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7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Play_video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07"/>
          <p:cNvSpPr txBox="1"/>
          <p:nvPr/>
        </p:nvSpPr>
        <p:spPr>
          <a:xfrm>
            <a:off x="5342976" y="3768072"/>
            <a:ext cx="351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07"/>
          <p:cNvSpPr txBox="1"/>
          <p:nvPr/>
        </p:nvSpPr>
        <p:spPr>
          <a:xfrm>
            <a:off x="6421673" y="3768072"/>
            <a:ext cx="43954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Flag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07"/>
          <p:cNvSpPr txBox="1"/>
          <p:nvPr/>
        </p:nvSpPr>
        <p:spPr>
          <a:xfrm>
            <a:off x="7558427" y="3768072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07"/>
          <p:cNvSpPr txBox="1"/>
          <p:nvPr/>
        </p:nvSpPr>
        <p:spPr>
          <a:xfrm>
            <a:off x="8780350" y="3768072"/>
            <a:ext cx="3577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Pin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07"/>
          <p:cNvSpPr txBox="1"/>
          <p:nvPr/>
        </p:nvSpPr>
        <p:spPr>
          <a:xfrm>
            <a:off x="9897408" y="3768072"/>
            <a:ext cx="3930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Eye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07"/>
          <p:cNvSpPr txBox="1"/>
          <p:nvPr/>
        </p:nvSpPr>
        <p:spPr>
          <a:xfrm>
            <a:off x="10979003" y="3768072"/>
            <a:ext cx="51648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07"/>
          <p:cNvSpPr txBox="1"/>
          <p:nvPr/>
        </p:nvSpPr>
        <p:spPr>
          <a:xfrm>
            <a:off x="629121" y="5176081"/>
            <a:ext cx="62709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Sparkle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07"/>
          <p:cNvSpPr txBox="1"/>
          <p:nvPr/>
        </p:nvSpPr>
        <p:spPr>
          <a:xfrm>
            <a:off x="1685952" y="5176081"/>
            <a:ext cx="8194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7"/>
          <p:cNvSpPr txBox="1"/>
          <p:nvPr/>
        </p:nvSpPr>
        <p:spPr>
          <a:xfrm>
            <a:off x="3069999" y="5176081"/>
            <a:ext cx="399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7"/>
          <p:cNvSpPr txBox="1"/>
          <p:nvPr/>
        </p:nvSpPr>
        <p:spPr>
          <a:xfrm>
            <a:off x="4195658" y="5176081"/>
            <a:ext cx="3770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07"/>
          <p:cNvSpPr txBox="1"/>
          <p:nvPr/>
        </p:nvSpPr>
        <p:spPr>
          <a:xfrm>
            <a:off x="5255612" y="5176081"/>
            <a:ext cx="52610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07"/>
          <p:cNvSpPr txBox="1"/>
          <p:nvPr/>
        </p:nvSpPr>
        <p:spPr>
          <a:xfrm>
            <a:off x="6414460" y="5176081"/>
            <a:ext cx="4539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Stair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07"/>
          <p:cNvSpPr txBox="1"/>
          <p:nvPr/>
        </p:nvSpPr>
        <p:spPr>
          <a:xfrm>
            <a:off x="7530374" y="5176081"/>
            <a:ext cx="53893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07"/>
          <p:cNvSpPr txBox="1"/>
          <p:nvPr/>
        </p:nvSpPr>
        <p:spPr>
          <a:xfrm>
            <a:off x="8602161" y="5176081"/>
            <a:ext cx="77777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07"/>
          <p:cNvSpPr txBox="1"/>
          <p:nvPr/>
        </p:nvSpPr>
        <p:spPr>
          <a:xfrm>
            <a:off x="9813251" y="5176081"/>
            <a:ext cx="56137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07"/>
          <p:cNvSpPr txBox="1"/>
          <p:nvPr/>
        </p:nvSpPr>
        <p:spPr>
          <a:xfrm>
            <a:off x="11011866" y="5176081"/>
            <a:ext cx="45076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07"/>
          <p:cNvSpPr/>
          <p:nvPr/>
        </p:nvSpPr>
        <p:spPr>
          <a:xfrm>
            <a:off x="688684" y="1661080"/>
            <a:ext cx="532780" cy="532780"/>
          </a:xfrm>
          <a:custGeom>
            <a:rect b="b" l="l" r="r" t="t"/>
            <a:pathLst>
              <a:path extrusionOk="0" h="532780" w="532780">
                <a:moveTo>
                  <a:pt x="328631" y="513342"/>
                </a:moveTo>
                <a:cubicBezTo>
                  <a:pt x="328631" y="524078"/>
                  <a:pt x="319928" y="532781"/>
                  <a:pt x="309193" y="532781"/>
                </a:cubicBezTo>
                <a:lnTo>
                  <a:pt x="223581" y="532781"/>
                </a:lnTo>
                <a:cubicBezTo>
                  <a:pt x="212846" y="532781"/>
                  <a:pt x="204142" y="524078"/>
                  <a:pt x="204142" y="513342"/>
                </a:cubicBezTo>
                <a:lnTo>
                  <a:pt x="204142" y="479603"/>
                </a:lnTo>
                <a:cubicBezTo>
                  <a:pt x="188534" y="475055"/>
                  <a:pt x="173635" y="468838"/>
                  <a:pt x="159653" y="461160"/>
                </a:cubicBezTo>
                <a:lnTo>
                  <a:pt x="135783" y="485029"/>
                </a:lnTo>
                <a:cubicBezTo>
                  <a:pt x="128193" y="492621"/>
                  <a:pt x="115885" y="492621"/>
                  <a:pt x="108293" y="485029"/>
                </a:cubicBezTo>
                <a:lnTo>
                  <a:pt x="47757" y="424493"/>
                </a:lnTo>
                <a:cubicBezTo>
                  <a:pt x="40166" y="416902"/>
                  <a:pt x="40166" y="404594"/>
                  <a:pt x="47757" y="397003"/>
                </a:cubicBezTo>
                <a:lnTo>
                  <a:pt x="71618" y="373142"/>
                </a:lnTo>
                <a:cubicBezTo>
                  <a:pt x="63933" y="359154"/>
                  <a:pt x="57712" y="344249"/>
                  <a:pt x="53160" y="328632"/>
                </a:cubicBezTo>
                <a:lnTo>
                  <a:pt x="19439" y="328632"/>
                </a:lnTo>
                <a:cubicBezTo>
                  <a:pt x="8703" y="328632"/>
                  <a:pt x="0" y="319929"/>
                  <a:pt x="0" y="309194"/>
                </a:cubicBezTo>
                <a:lnTo>
                  <a:pt x="0" y="223582"/>
                </a:lnTo>
                <a:cubicBezTo>
                  <a:pt x="0" y="212847"/>
                  <a:pt x="8703" y="204143"/>
                  <a:pt x="19439" y="204143"/>
                </a:cubicBezTo>
                <a:lnTo>
                  <a:pt x="53149" y="204143"/>
                </a:lnTo>
                <a:cubicBezTo>
                  <a:pt x="57698" y="188526"/>
                  <a:pt x="63917" y="173620"/>
                  <a:pt x="71599" y="159631"/>
                </a:cubicBezTo>
                <a:lnTo>
                  <a:pt x="47755" y="135787"/>
                </a:lnTo>
                <a:cubicBezTo>
                  <a:pt x="40163" y="128196"/>
                  <a:pt x="40163" y="115888"/>
                  <a:pt x="47755" y="108297"/>
                </a:cubicBezTo>
                <a:lnTo>
                  <a:pt x="108291" y="47760"/>
                </a:lnTo>
                <a:cubicBezTo>
                  <a:pt x="115882" y="40169"/>
                  <a:pt x="128190" y="40169"/>
                  <a:pt x="135782" y="47760"/>
                </a:cubicBezTo>
                <a:lnTo>
                  <a:pt x="159619" y="71598"/>
                </a:lnTo>
                <a:cubicBezTo>
                  <a:pt x="173611" y="63911"/>
                  <a:pt x="188521" y="57688"/>
                  <a:pt x="204143" y="53136"/>
                </a:cubicBezTo>
                <a:lnTo>
                  <a:pt x="204143" y="19439"/>
                </a:lnTo>
                <a:cubicBezTo>
                  <a:pt x="204143" y="8703"/>
                  <a:pt x="212846" y="0"/>
                  <a:pt x="223582" y="0"/>
                </a:cubicBezTo>
                <a:lnTo>
                  <a:pt x="309193" y="0"/>
                </a:lnTo>
                <a:cubicBezTo>
                  <a:pt x="319929" y="0"/>
                  <a:pt x="328631" y="8703"/>
                  <a:pt x="328631" y="19439"/>
                </a:cubicBezTo>
                <a:lnTo>
                  <a:pt x="328631" y="53135"/>
                </a:lnTo>
                <a:cubicBezTo>
                  <a:pt x="344255" y="57688"/>
                  <a:pt x="359167" y="63911"/>
                  <a:pt x="373161" y="71599"/>
                </a:cubicBezTo>
                <a:lnTo>
                  <a:pt x="396999" y="47760"/>
                </a:lnTo>
                <a:cubicBezTo>
                  <a:pt x="404591" y="40169"/>
                  <a:pt x="416899" y="40169"/>
                  <a:pt x="424490" y="47760"/>
                </a:cubicBezTo>
                <a:lnTo>
                  <a:pt x="485026" y="108297"/>
                </a:lnTo>
                <a:cubicBezTo>
                  <a:pt x="492618" y="115888"/>
                  <a:pt x="492618" y="128196"/>
                  <a:pt x="485026" y="135787"/>
                </a:cubicBezTo>
                <a:lnTo>
                  <a:pt x="461179" y="159634"/>
                </a:lnTo>
                <a:cubicBezTo>
                  <a:pt x="468860" y="173622"/>
                  <a:pt x="475079" y="188528"/>
                  <a:pt x="479628" y="204143"/>
                </a:cubicBezTo>
                <a:lnTo>
                  <a:pt x="513342" y="204143"/>
                </a:lnTo>
                <a:cubicBezTo>
                  <a:pt x="524078" y="204143"/>
                  <a:pt x="532781" y="212847"/>
                  <a:pt x="532781" y="223582"/>
                </a:cubicBezTo>
                <a:lnTo>
                  <a:pt x="532781" y="309194"/>
                </a:lnTo>
                <a:cubicBezTo>
                  <a:pt x="532781" y="319929"/>
                  <a:pt x="524078" y="328632"/>
                  <a:pt x="513342" y="328632"/>
                </a:cubicBezTo>
                <a:lnTo>
                  <a:pt x="479617" y="328632"/>
                </a:lnTo>
                <a:cubicBezTo>
                  <a:pt x="475065" y="344248"/>
                  <a:pt x="468844" y="359152"/>
                  <a:pt x="461161" y="373139"/>
                </a:cubicBezTo>
                <a:lnTo>
                  <a:pt x="485024" y="397003"/>
                </a:lnTo>
                <a:cubicBezTo>
                  <a:pt x="492615" y="404594"/>
                  <a:pt x="492615" y="416902"/>
                  <a:pt x="485024" y="424493"/>
                </a:cubicBezTo>
                <a:lnTo>
                  <a:pt x="424488" y="485029"/>
                </a:lnTo>
                <a:cubicBezTo>
                  <a:pt x="416896" y="492621"/>
                  <a:pt x="404588" y="492621"/>
                  <a:pt x="396997" y="485029"/>
                </a:cubicBezTo>
                <a:lnTo>
                  <a:pt x="373127" y="461159"/>
                </a:lnTo>
                <a:cubicBezTo>
                  <a:pt x="359143" y="468838"/>
                  <a:pt x="344243" y="475055"/>
                  <a:pt x="328631" y="479604"/>
                </a:cubicBezTo>
                <a:lnTo>
                  <a:pt x="328631" y="513342"/>
                </a:lnTo>
                <a:close/>
                <a:moveTo>
                  <a:pt x="266390" y="351188"/>
                </a:moveTo>
                <a:cubicBezTo>
                  <a:pt x="313212" y="351188"/>
                  <a:pt x="351169" y="313232"/>
                  <a:pt x="351169" y="266410"/>
                </a:cubicBezTo>
                <a:cubicBezTo>
                  <a:pt x="351169" y="219587"/>
                  <a:pt x="313212" y="181631"/>
                  <a:pt x="266390" y="181631"/>
                </a:cubicBezTo>
                <a:cubicBezTo>
                  <a:pt x="219568" y="181631"/>
                  <a:pt x="181612" y="219587"/>
                  <a:pt x="181612" y="266410"/>
                </a:cubicBezTo>
                <a:cubicBezTo>
                  <a:pt x="181612" y="313232"/>
                  <a:pt x="219568" y="351188"/>
                  <a:pt x="266390" y="35118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7"/>
          <p:cNvSpPr/>
          <p:nvPr/>
        </p:nvSpPr>
        <p:spPr>
          <a:xfrm>
            <a:off x="1773040" y="1612016"/>
            <a:ext cx="595519" cy="619381"/>
          </a:xfrm>
          <a:custGeom>
            <a:rect b="b" l="l" r="r" t="t"/>
            <a:pathLst>
              <a:path extrusionOk="0" h="619381" w="595519">
                <a:moveTo>
                  <a:pt x="552478" y="229"/>
                </a:moveTo>
                <a:cubicBezTo>
                  <a:pt x="557281" y="-1068"/>
                  <a:pt x="561676" y="3359"/>
                  <a:pt x="560390" y="8196"/>
                </a:cubicBezTo>
                <a:lnTo>
                  <a:pt x="543041" y="73405"/>
                </a:lnTo>
                <a:cubicBezTo>
                  <a:pt x="541754" y="78243"/>
                  <a:pt x="535750" y="79863"/>
                  <a:pt x="532234" y="76322"/>
                </a:cubicBezTo>
                <a:lnTo>
                  <a:pt x="517959" y="61945"/>
                </a:lnTo>
                <a:lnTo>
                  <a:pt x="304924" y="276500"/>
                </a:lnTo>
                <a:cubicBezTo>
                  <a:pt x="299879" y="281581"/>
                  <a:pt x="291699" y="281581"/>
                  <a:pt x="286654" y="276500"/>
                </a:cubicBezTo>
                <a:lnTo>
                  <a:pt x="226283" y="215698"/>
                </a:lnTo>
                <a:lnTo>
                  <a:pt x="44556" y="398726"/>
                </a:lnTo>
                <a:cubicBezTo>
                  <a:pt x="39510" y="403808"/>
                  <a:pt x="31331" y="403808"/>
                  <a:pt x="26285" y="398727"/>
                </a:cubicBezTo>
                <a:cubicBezTo>
                  <a:pt x="21240" y="393645"/>
                  <a:pt x="21240" y="385407"/>
                  <a:pt x="26285" y="380325"/>
                </a:cubicBezTo>
                <a:lnTo>
                  <a:pt x="217147" y="188097"/>
                </a:lnTo>
                <a:cubicBezTo>
                  <a:pt x="219570" y="185656"/>
                  <a:pt x="222856" y="184286"/>
                  <a:pt x="226282" y="184286"/>
                </a:cubicBezTo>
                <a:cubicBezTo>
                  <a:pt x="229709" y="184286"/>
                  <a:pt x="232995" y="185656"/>
                  <a:pt x="235418" y="188097"/>
                </a:cubicBezTo>
                <a:lnTo>
                  <a:pt x="295789" y="248898"/>
                </a:lnTo>
                <a:lnTo>
                  <a:pt x="499688" y="43544"/>
                </a:lnTo>
                <a:lnTo>
                  <a:pt x="484836" y="28586"/>
                </a:lnTo>
                <a:cubicBezTo>
                  <a:pt x="481320" y="25044"/>
                  <a:pt x="482928" y="18997"/>
                  <a:pt x="487732" y="17701"/>
                </a:cubicBezTo>
                <a:lnTo>
                  <a:pt x="552478" y="229"/>
                </a:lnTo>
                <a:close/>
                <a:moveTo>
                  <a:pt x="440048" y="196070"/>
                </a:moveTo>
                <a:cubicBezTo>
                  <a:pt x="429346" y="196070"/>
                  <a:pt x="420670" y="204809"/>
                  <a:pt x="420670" y="215587"/>
                </a:cubicBezTo>
                <a:lnTo>
                  <a:pt x="420670" y="599864"/>
                </a:lnTo>
                <a:cubicBezTo>
                  <a:pt x="420670" y="610643"/>
                  <a:pt x="429346" y="619381"/>
                  <a:pt x="440048" y="619381"/>
                </a:cubicBezTo>
                <a:lnTo>
                  <a:pt x="576141" y="619381"/>
                </a:lnTo>
                <a:cubicBezTo>
                  <a:pt x="586843" y="619381"/>
                  <a:pt x="595519" y="610643"/>
                  <a:pt x="595519" y="599864"/>
                </a:cubicBezTo>
                <a:lnTo>
                  <a:pt x="595519" y="215587"/>
                </a:lnTo>
                <a:cubicBezTo>
                  <a:pt x="595519" y="204809"/>
                  <a:pt x="586843" y="196070"/>
                  <a:pt x="576141" y="196070"/>
                </a:cubicBezTo>
                <a:lnTo>
                  <a:pt x="440048" y="196070"/>
                </a:lnTo>
                <a:close/>
                <a:moveTo>
                  <a:pt x="210333" y="336364"/>
                </a:moveTo>
                <a:cubicBezTo>
                  <a:pt x="210333" y="325586"/>
                  <a:pt x="219009" y="316847"/>
                  <a:pt x="229712" y="316847"/>
                </a:cubicBezTo>
                <a:lnTo>
                  <a:pt x="365804" y="316847"/>
                </a:lnTo>
                <a:cubicBezTo>
                  <a:pt x="376506" y="316847"/>
                  <a:pt x="385183" y="325586"/>
                  <a:pt x="385183" y="336364"/>
                </a:cubicBezTo>
                <a:lnTo>
                  <a:pt x="385183" y="599864"/>
                </a:lnTo>
                <a:cubicBezTo>
                  <a:pt x="385183" y="610643"/>
                  <a:pt x="376506" y="619382"/>
                  <a:pt x="365804" y="619382"/>
                </a:cubicBezTo>
                <a:lnTo>
                  <a:pt x="229712" y="619382"/>
                </a:lnTo>
                <a:cubicBezTo>
                  <a:pt x="219009" y="619382"/>
                  <a:pt x="210333" y="610643"/>
                  <a:pt x="210333" y="599864"/>
                </a:cubicBezTo>
                <a:lnTo>
                  <a:pt x="210333" y="336364"/>
                </a:lnTo>
                <a:close/>
                <a:moveTo>
                  <a:pt x="0" y="458179"/>
                </a:moveTo>
                <a:cubicBezTo>
                  <a:pt x="0" y="447400"/>
                  <a:pt x="8676" y="438662"/>
                  <a:pt x="19379" y="438662"/>
                </a:cubicBezTo>
                <a:lnTo>
                  <a:pt x="155470" y="438662"/>
                </a:lnTo>
                <a:cubicBezTo>
                  <a:pt x="166173" y="438662"/>
                  <a:pt x="174850" y="447400"/>
                  <a:pt x="174850" y="458179"/>
                </a:cubicBezTo>
                <a:lnTo>
                  <a:pt x="174850" y="599864"/>
                </a:lnTo>
                <a:cubicBezTo>
                  <a:pt x="174850" y="610643"/>
                  <a:pt x="166173" y="619381"/>
                  <a:pt x="155471" y="619381"/>
                </a:cubicBezTo>
                <a:lnTo>
                  <a:pt x="19379" y="619381"/>
                </a:lnTo>
                <a:cubicBezTo>
                  <a:pt x="8676" y="619381"/>
                  <a:pt x="0" y="610643"/>
                  <a:pt x="0" y="599864"/>
                </a:cubicBezTo>
                <a:lnTo>
                  <a:pt x="0" y="45817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7"/>
          <p:cNvSpPr/>
          <p:nvPr/>
        </p:nvSpPr>
        <p:spPr>
          <a:xfrm>
            <a:off x="2953872" y="1621799"/>
            <a:ext cx="589743" cy="596601"/>
          </a:xfrm>
          <a:custGeom>
            <a:rect b="b" l="l" r="r" t="t"/>
            <a:pathLst>
              <a:path extrusionOk="0" h="596601" w="589743">
                <a:moveTo>
                  <a:pt x="508075" y="305795"/>
                </a:moveTo>
                <a:lnTo>
                  <a:pt x="522800" y="291070"/>
                </a:lnTo>
                <a:cubicBezTo>
                  <a:pt x="526303" y="287566"/>
                  <a:pt x="532285" y="289169"/>
                  <a:pt x="533567" y="293955"/>
                </a:cubicBezTo>
                <a:lnTo>
                  <a:pt x="550713" y="357943"/>
                </a:lnTo>
                <a:cubicBezTo>
                  <a:pt x="551995" y="362729"/>
                  <a:pt x="547616" y="367107"/>
                  <a:pt x="542830" y="365825"/>
                </a:cubicBezTo>
                <a:lnTo>
                  <a:pt x="478842" y="348679"/>
                </a:lnTo>
                <a:cubicBezTo>
                  <a:pt x="474057" y="347397"/>
                  <a:pt x="472454" y="341415"/>
                  <a:pt x="475957" y="337912"/>
                </a:cubicBezTo>
                <a:lnTo>
                  <a:pt x="489872" y="323998"/>
                </a:lnTo>
                <a:lnTo>
                  <a:pt x="317134" y="151257"/>
                </a:lnTo>
                <a:lnTo>
                  <a:pt x="257403" y="210988"/>
                </a:lnTo>
                <a:cubicBezTo>
                  <a:pt x="254989" y="213402"/>
                  <a:pt x="251715" y="214758"/>
                  <a:pt x="248301" y="214758"/>
                </a:cubicBezTo>
                <a:cubicBezTo>
                  <a:pt x="244887" y="214757"/>
                  <a:pt x="241614" y="213402"/>
                  <a:pt x="239200" y="210988"/>
                </a:cubicBezTo>
                <a:lnTo>
                  <a:pt x="50189" y="21973"/>
                </a:lnTo>
                <a:cubicBezTo>
                  <a:pt x="45162" y="16946"/>
                  <a:pt x="45162" y="8797"/>
                  <a:pt x="50189" y="3770"/>
                </a:cubicBezTo>
                <a:cubicBezTo>
                  <a:pt x="55215" y="-1257"/>
                  <a:pt x="63365" y="-1257"/>
                  <a:pt x="68392" y="3770"/>
                </a:cubicBezTo>
                <a:lnTo>
                  <a:pt x="248301" y="183683"/>
                </a:lnTo>
                <a:lnTo>
                  <a:pt x="308032" y="123952"/>
                </a:lnTo>
                <a:cubicBezTo>
                  <a:pt x="310446" y="121538"/>
                  <a:pt x="313720" y="120183"/>
                  <a:pt x="317134" y="120183"/>
                </a:cubicBezTo>
                <a:cubicBezTo>
                  <a:pt x="320547" y="120183"/>
                  <a:pt x="323821" y="121539"/>
                  <a:pt x="326235" y="123952"/>
                </a:cubicBezTo>
                <a:lnTo>
                  <a:pt x="508075" y="305795"/>
                </a:lnTo>
                <a:close/>
                <a:moveTo>
                  <a:pt x="173154" y="199675"/>
                </a:moveTo>
                <a:cubicBezTo>
                  <a:pt x="173154" y="189012"/>
                  <a:pt x="164510" y="180368"/>
                  <a:pt x="153846" y="180368"/>
                </a:cubicBezTo>
                <a:lnTo>
                  <a:pt x="19307" y="180368"/>
                </a:lnTo>
                <a:cubicBezTo>
                  <a:pt x="8644" y="180368"/>
                  <a:pt x="0" y="189012"/>
                  <a:pt x="0" y="199675"/>
                </a:cubicBezTo>
                <a:lnTo>
                  <a:pt x="0" y="577293"/>
                </a:lnTo>
                <a:cubicBezTo>
                  <a:pt x="0" y="587957"/>
                  <a:pt x="8644" y="596601"/>
                  <a:pt x="19307" y="596601"/>
                </a:cubicBezTo>
                <a:lnTo>
                  <a:pt x="153846" y="596601"/>
                </a:lnTo>
                <a:cubicBezTo>
                  <a:pt x="164510" y="596601"/>
                  <a:pt x="173154" y="587957"/>
                  <a:pt x="173154" y="577293"/>
                </a:cubicBezTo>
                <a:lnTo>
                  <a:pt x="173154" y="199675"/>
                </a:lnTo>
                <a:close/>
                <a:moveTo>
                  <a:pt x="381449" y="318433"/>
                </a:moveTo>
                <a:cubicBezTo>
                  <a:pt x="381449" y="307770"/>
                  <a:pt x="372804" y="299126"/>
                  <a:pt x="362142" y="299126"/>
                </a:cubicBezTo>
                <a:lnTo>
                  <a:pt x="227602" y="299126"/>
                </a:lnTo>
                <a:cubicBezTo>
                  <a:pt x="216939" y="299126"/>
                  <a:pt x="208295" y="307770"/>
                  <a:pt x="208295" y="318433"/>
                </a:cubicBezTo>
                <a:lnTo>
                  <a:pt x="208295" y="577294"/>
                </a:lnTo>
                <a:cubicBezTo>
                  <a:pt x="208295" y="587957"/>
                  <a:pt x="216939" y="596601"/>
                  <a:pt x="227602" y="596601"/>
                </a:cubicBezTo>
                <a:lnTo>
                  <a:pt x="362142" y="596601"/>
                </a:lnTo>
                <a:cubicBezTo>
                  <a:pt x="372804" y="596601"/>
                  <a:pt x="381449" y="587957"/>
                  <a:pt x="381449" y="577294"/>
                </a:cubicBezTo>
                <a:lnTo>
                  <a:pt x="381449" y="318433"/>
                </a:lnTo>
                <a:close/>
                <a:moveTo>
                  <a:pt x="570436" y="418904"/>
                </a:moveTo>
                <a:cubicBezTo>
                  <a:pt x="581099" y="418904"/>
                  <a:pt x="589743" y="427547"/>
                  <a:pt x="589743" y="438211"/>
                </a:cubicBezTo>
                <a:lnTo>
                  <a:pt x="589743" y="577294"/>
                </a:lnTo>
                <a:cubicBezTo>
                  <a:pt x="589743" y="587957"/>
                  <a:pt x="581099" y="596601"/>
                  <a:pt x="570436" y="596601"/>
                </a:cubicBezTo>
                <a:lnTo>
                  <a:pt x="435897" y="596601"/>
                </a:lnTo>
                <a:cubicBezTo>
                  <a:pt x="425234" y="596601"/>
                  <a:pt x="416589" y="587957"/>
                  <a:pt x="416589" y="577294"/>
                </a:cubicBezTo>
                <a:lnTo>
                  <a:pt x="416589" y="438211"/>
                </a:lnTo>
                <a:cubicBezTo>
                  <a:pt x="416589" y="427547"/>
                  <a:pt x="425234" y="418904"/>
                  <a:pt x="435897" y="418904"/>
                </a:cubicBezTo>
                <a:lnTo>
                  <a:pt x="570436" y="41890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7"/>
          <p:cNvSpPr/>
          <p:nvPr/>
        </p:nvSpPr>
        <p:spPr>
          <a:xfrm>
            <a:off x="4089526" y="1664513"/>
            <a:ext cx="611722" cy="514565"/>
          </a:xfrm>
          <a:custGeom>
            <a:rect b="b" l="l" r="r" t="t"/>
            <a:pathLst>
              <a:path extrusionOk="0" h="514565" w="611722">
                <a:moveTo>
                  <a:pt x="305862" y="0"/>
                </a:moveTo>
                <a:cubicBezTo>
                  <a:pt x="139930" y="0"/>
                  <a:pt x="0" y="107304"/>
                  <a:pt x="0" y="245639"/>
                </a:cubicBezTo>
                <a:cubicBezTo>
                  <a:pt x="0" y="314370"/>
                  <a:pt x="34982" y="375837"/>
                  <a:pt x="90137" y="419881"/>
                </a:cubicBezTo>
                <a:cubicBezTo>
                  <a:pt x="81074" y="444933"/>
                  <a:pt x="66019" y="470538"/>
                  <a:pt x="42560" y="491923"/>
                </a:cubicBezTo>
                <a:cubicBezTo>
                  <a:pt x="38502" y="495622"/>
                  <a:pt x="37201" y="501483"/>
                  <a:pt x="39311" y="506562"/>
                </a:cubicBezTo>
                <a:cubicBezTo>
                  <a:pt x="41421" y="511639"/>
                  <a:pt x="46486" y="514837"/>
                  <a:pt x="51961" y="514547"/>
                </a:cubicBezTo>
                <a:cubicBezTo>
                  <a:pt x="84121" y="512846"/>
                  <a:pt x="144955" y="502097"/>
                  <a:pt x="193062" y="474066"/>
                </a:cubicBezTo>
                <a:cubicBezTo>
                  <a:pt x="228002" y="485185"/>
                  <a:pt x="266070" y="491279"/>
                  <a:pt x="305862" y="491279"/>
                </a:cubicBezTo>
                <a:cubicBezTo>
                  <a:pt x="471793" y="491279"/>
                  <a:pt x="611723" y="383975"/>
                  <a:pt x="611723" y="245639"/>
                </a:cubicBezTo>
                <a:cubicBezTo>
                  <a:pt x="611723" y="107304"/>
                  <a:pt x="471793" y="0"/>
                  <a:pt x="305862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7"/>
          <p:cNvSpPr/>
          <p:nvPr/>
        </p:nvSpPr>
        <p:spPr>
          <a:xfrm>
            <a:off x="4261316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7"/>
          <p:cNvSpPr/>
          <p:nvPr/>
        </p:nvSpPr>
        <p:spPr>
          <a:xfrm>
            <a:off x="4367552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7"/>
          <p:cNvSpPr/>
          <p:nvPr/>
        </p:nvSpPr>
        <p:spPr>
          <a:xfrm>
            <a:off x="4473788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07"/>
          <p:cNvSpPr/>
          <p:nvPr/>
        </p:nvSpPr>
        <p:spPr>
          <a:xfrm>
            <a:off x="5309516" y="1615418"/>
            <a:ext cx="431620" cy="466435"/>
          </a:xfrm>
          <a:custGeom>
            <a:rect b="b" l="l" r="r" t="t"/>
            <a:pathLst>
              <a:path extrusionOk="0" h="466435" w="431620">
                <a:moveTo>
                  <a:pt x="215811" y="0"/>
                </a:moveTo>
                <a:cubicBezTo>
                  <a:pt x="96622" y="0"/>
                  <a:pt x="0" y="96282"/>
                  <a:pt x="0" y="215053"/>
                </a:cubicBezTo>
                <a:cubicBezTo>
                  <a:pt x="0" y="276240"/>
                  <a:pt x="25660" y="331475"/>
                  <a:pt x="66805" y="370620"/>
                </a:cubicBezTo>
                <a:cubicBezTo>
                  <a:pt x="80802" y="383937"/>
                  <a:pt x="89743" y="400414"/>
                  <a:pt x="89743" y="417371"/>
                </a:cubicBezTo>
                <a:lnTo>
                  <a:pt x="89743" y="434021"/>
                </a:lnTo>
                <a:cubicBezTo>
                  <a:pt x="89743" y="451923"/>
                  <a:pt x="104307" y="466435"/>
                  <a:pt x="122272" y="466435"/>
                </a:cubicBezTo>
                <a:lnTo>
                  <a:pt x="309349" y="466435"/>
                </a:lnTo>
                <a:cubicBezTo>
                  <a:pt x="327314" y="466435"/>
                  <a:pt x="341877" y="451923"/>
                  <a:pt x="341877" y="434021"/>
                </a:cubicBezTo>
                <a:lnTo>
                  <a:pt x="341877" y="417371"/>
                </a:lnTo>
                <a:cubicBezTo>
                  <a:pt x="341877" y="400414"/>
                  <a:pt x="350818" y="383937"/>
                  <a:pt x="364816" y="370620"/>
                </a:cubicBezTo>
                <a:cubicBezTo>
                  <a:pt x="405961" y="331475"/>
                  <a:pt x="431621" y="276240"/>
                  <a:pt x="431621" y="215053"/>
                </a:cubicBezTo>
                <a:cubicBezTo>
                  <a:pt x="431621" y="96282"/>
                  <a:pt x="334999" y="0"/>
                  <a:pt x="2158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07"/>
          <p:cNvSpPr/>
          <p:nvPr/>
        </p:nvSpPr>
        <p:spPr>
          <a:xfrm>
            <a:off x="5400405" y="2104064"/>
            <a:ext cx="249816" cy="117612"/>
          </a:xfrm>
          <a:custGeom>
            <a:rect b="b" l="l" r="r" t="t"/>
            <a:pathLst>
              <a:path extrusionOk="0" h="117612" w="249816">
                <a:moveTo>
                  <a:pt x="32528" y="0"/>
                </a:moveTo>
                <a:cubicBezTo>
                  <a:pt x="14564" y="0"/>
                  <a:pt x="0" y="14513"/>
                  <a:pt x="0" y="32414"/>
                </a:cubicBezTo>
                <a:lnTo>
                  <a:pt x="0" y="85198"/>
                </a:lnTo>
                <a:cubicBezTo>
                  <a:pt x="0" y="103100"/>
                  <a:pt x="14564" y="117612"/>
                  <a:pt x="32528" y="117612"/>
                </a:cubicBezTo>
                <a:lnTo>
                  <a:pt x="217288" y="117612"/>
                </a:lnTo>
                <a:cubicBezTo>
                  <a:pt x="235253" y="117612"/>
                  <a:pt x="249817" y="103100"/>
                  <a:pt x="249817" y="85198"/>
                </a:cubicBezTo>
                <a:lnTo>
                  <a:pt x="249817" y="32414"/>
                </a:lnTo>
                <a:cubicBezTo>
                  <a:pt x="249817" y="14513"/>
                  <a:pt x="235253" y="0"/>
                  <a:pt x="217288" y="0"/>
                </a:cubicBezTo>
                <a:lnTo>
                  <a:pt x="32528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07"/>
          <p:cNvSpPr/>
          <p:nvPr/>
        </p:nvSpPr>
        <p:spPr>
          <a:xfrm>
            <a:off x="5435507" y="1842521"/>
            <a:ext cx="180079" cy="158470"/>
          </a:xfrm>
          <a:custGeom>
            <a:rect b="b" l="l" r="r" t="t"/>
            <a:pathLst>
              <a:path extrusionOk="0" h="158470" w="180079">
                <a:moveTo>
                  <a:pt x="6418" y="1788"/>
                </a:moveTo>
                <a:cubicBezTo>
                  <a:pt x="11305" y="-1074"/>
                  <a:pt x="17488" y="-455"/>
                  <a:pt x="21705" y="3319"/>
                </a:cubicBezTo>
                <a:lnTo>
                  <a:pt x="90040" y="64467"/>
                </a:lnTo>
                <a:lnTo>
                  <a:pt x="158374" y="3319"/>
                </a:lnTo>
                <a:cubicBezTo>
                  <a:pt x="162592" y="-455"/>
                  <a:pt x="168775" y="-1074"/>
                  <a:pt x="173662" y="1788"/>
                </a:cubicBezTo>
                <a:cubicBezTo>
                  <a:pt x="178548" y="4651"/>
                  <a:pt x="181013" y="10337"/>
                  <a:pt x="179754" y="15844"/>
                </a:cubicBezTo>
                <a:lnTo>
                  <a:pt x="149477" y="148380"/>
                </a:lnTo>
                <a:cubicBezTo>
                  <a:pt x="147882" y="155362"/>
                  <a:pt x="140909" y="159734"/>
                  <a:pt x="133902" y="158145"/>
                </a:cubicBezTo>
                <a:cubicBezTo>
                  <a:pt x="126895" y="156555"/>
                  <a:pt x="122508" y="149606"/>
                  <a:pt x="124103" y="142624"/>
                </a:cubicBezTo>
                <a:lnTo>
                  <a:pt x="145291" y="49878"/>
                </a:lnTo>
                <a:lnTo>
                  <a:pt x="98733" y="91540"/>
                </a:lnTo>
                <a:cubicBezTo>
                  <a:pt x="93788" y="95964"/>
                  <a:pt x="86292" y="95964"/>
                  <a:pt x="81347" y="91540"/>
                </a:cubicBezTo>
                <a:lnTo>
                  <a:pt x="34789" y="49878"/>
                </a:lnTo>
                <a:lnTo>
                  <a:pt x="55976" y="142624"/>
                </a:lnTo>
                <a:cubicBezTo>
                  <a:pt x="57571" y="149606"/>
                  <a:pt x="53184" y="156555"/>
                  <a:pt x="46178" y="158145"/>
                </a:cubicBezTo>
                <a:cubicBezTo>
                  <a:pt x="39171" y="159734"/>
                  <a:pt x="32198" y="155362"/>
                  <a:pt x="30602" y="148380"/>
                </a:cubicBezTo>
                <a:lnTo>
                  <a:pt x="326" y="15844"/>
                </a:lnTo>
                <a:cubicBezTo>
                  <a:pt x="-933" y="10337"/>
                  <a:pt x="1532" y="4651"/>
                  <a:pt x="6418" y="1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07"/>
          <p:cNvSpPr/>
          <p:nvPr/>
        </p:nvSpPr>
        <p:spPr>
          <a:xfrm>
            <a:off x="7542700" y="1640711"/>
            <a:ext cx="534090" cy="540215"/>
          </a:xfrm>
          <a:custGeom>
            <a:rect b="b" l="l" r="r" t="t"/>
            <a:pathLst>
              <a:path extrusionOk="0" h="540215" w="534090">
                <a:moveTo>
                  <a:pt x="243" y="258502"/>
                </a:moveTo>
                <a:cubicBezTo>
                  <a:pt x="6239" y="114712"/>
                  <a:pt x="123397" y="0"/>
                  <a:pt x="267046" y="0"/>
                </a:cubicBezTo>
                <a:cubicBezTo>
                  <a:pt x="394796" y="0"/>
                  <a:pt x="501595" y="90724"/>
                  <a:pt x="527888" y="211942"/>
                </a:cubicBezTo>
                <a:lnTo>
                  <a:pt x="527873" y="211942"/>
                </a:lnTo>
                <a:lnTo>
                  <a:pt x="527880" y="211977"/>
                </a:lnTo>
                <a:lnTo>
                  <a:pt x="398383" y="211977"/>
                </a:lnTo>
                <a:lnTo>
                  <a:pt x="398377" y="211966"/>
                </a:lnTo>
                <a:lnTo>
                  <a:pt x="335771" y="211966"/>
                </a:lnTo>
                <a:lnTo>
                  <a:pt x="372684" y="172154"/>
                </a:lnTo>
                <a:cubicBezTo>
                  <a:pt x="346482" y="143278"/>
                  <a:pt x="308856" y="125176"/>
                  <a:pt x="267049" y="125176"/>
                </a:cubicBezTo>
                <a:cubicBezTo>
                  <a:pt x="187901" y="125176"/>
                  <a:pt x="123736" y="190054"/>
                  <a:pt x="123710" y="270095"/>
                </a:cubicBezTo>
                <a:lnTo>
                  <a:pt x="0" y="270095"/>
                </a:lnTo>
                <a:cubicBezTo>
                  <a:pt x="1" y="266211"/>
                  <a:pt x="82" y="262346"/>
                  <a:pt x="243" y="258502"/>
                </a:cubicBezTo>
                <a:close/>
                <a:moveTo>
                  <a:pt x="446893" y="270121"/>
                </a:moveTo>
                <a:lnTo>
                  <a:pt x="534090" y="270121"/>
                </a:lnTo>
                <a:cubicBezTo>
                  <a:pt x="534089" y="274072"/>
                  <a:pt x="534005" y="278003"/>
                  <a:pt x="533839" y="281913"/>
                </a:cubicBezTo>
                <a:cubicBezTo>
                  <a:pt x="527743" y="425610"/>
                  <a:pt x="410626" y="540216"/>
                  <a:pt x="267044" y="540216"/>
                </a:cubicBezTo>
                <a:cubicBezTo>
                  <a:pt x="139294" y="540216"/>
                  <a:pt x="32495" y="449492"/>
                  <a:pt x="6202" y="328273"/>
                </a:cubicBezTo>
                <a:lnTo>
                  <a:pt x="6217" y="328273"/>
                </a:lnTo>
                <a:lnTo>
                  <a:pt x="6210" y="328238"/>
                </a:lnTo>
                <a:lnTo>
                  <a:pt x="96592" y="328238"/>
                </a:lnTo>
                <a:lnTo>
                  <a:pt x="96594" y="328245"/>
                </a:lnTo>
                <a:lnTo>
                  <a:pt x="198317" y="328245"/>
                </a:lnTo>
                <a:lnTo>
                  <a:pt x="160333" y="366928"/>
                </a:lnTo>
                <a:cubicBezTo>
                  <a:pt x="186576" y="396505"/>
                  <a:pt x="224664" y="415110"/>
                  <a:pt x="267049" y="415110"/>
                </a:cubicBezTo>
                <a:cubicBezTo>
                  <a:pt x="346208" y="415110"/>
                  <a:pt x="410380" y="350213"/>
                  <a:pt x="410387" y="270156"/>
                </a:cubicBezTo>
                <a:lnTo>
                  <a:pt x="446893" y="270156"/>
                </a:lnTo>
                <a:lnTo>
                  <a:pt x="446893" y="27012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7"/>
          <p:cNvSpPr/>
          <p:nvPr/>
        </p:nvSpPr>
        <p:spPr>
          <a:xfrm>
            <a:off x="7529835" y="1627700"/>
            <a:ext cx="559820" cy="566238"/>
          </a:xfrm>
          <a:custGeom>
            <a:rect b="b" l="l" r="r" t="t"/>
            <a:pathLst>
              <a:path extrusionOk="0" h="566238" w="559820">
                <a:moveTo>
                  <a:pt x="255" y="270965"/>
                </a:moveTo>
                <a:cubicBezTo>
                  <a:pt x="6540" y="120238"/>
                  <a:pt x="129338" y="0"/>
                  <a:pt x="279911" y="0"/>
                </a:cubicBezTo>
                <a:cubicBezTo>
                  <a:pt x="413832" y="0"/>
                  <a:pt x="525759" y="95104"/>
                  <a:pt x="553320" y="222165"/>
                </a:cubicBezTo>
                <a:cubicBezTo>
                  <a:pt x="553728" y="224048"/>
                  <a:pt x="553713" y="225973"/>
                  <a:pt x="553306" y="227807"/>
                </a:cubicBezTo>
                <a:cubicBezTo>
                  <a:pt x="552882" y="229739"/>
                  <a:pt x="552022" y="231571"/>
                  <a:pt x="550765" y="233151"/>
                </a:cubicBezTo>
                <a:cubicBezTo>
                  <a:pt x="548322" y="236217"/>
                  <a:pt x="544638" y="238000"/>
                  <a:pt x="540745" y="238000"/>
                </a:cubicBezTo>
                <a:lnTo>
                  <a:pt x="411248" y="238000"/>
                </a:lnTo>
                <a:cubicBezTo>
                  <a:pt x="411068" y="238000"/>
                  <a:pt x="410890" y="237996"/>
                  <a:pt x="410712" y="237989"/>
                </a:cubicBezTo>
                <a:lnTo>
                  <a:pt x="348637" y="237989"/>
                </a:lnTo>
                <a:cubicBezTo>
                  <a:pt x="343509" y="237989"/>
                  <a:pt x="338870" y="234908"/>
                  <a:pt x="336832" y="230149"/>
                </a:cubicBezTo>
                <a:cubicBezTo>
                  <a:pt x="334793" y="225390"/>
                  <a:pt x="335744" y="219860"/>
                  <a:pt x="339252" y="216077"/>
                </a:cubicBezTo>
                <a:lnTo>
                  <a:pt x="367632" y="185469"/>
                </a:lnTo>
                <a:cubicBezTo>
                  <a:pt x="344452" y="164164"/>
                  <a:pt x="313688" y="151199"/>
                  <a:pt x="279914" y="151199"/>
                </a:cubicBezTo>
                <a:cubicBezTo>
                  <a:pt x="207870" y="151199"/>
                  <a:pt x="149465" y="210253"/>
                  <a:pt x="149441" y="283110"/>
                </a:cubicBezTo>
                <a:cubicBezTo>
                  <a:pt x="149439" y="290294"/>
                  <a:pt x="143679" y="296118"/>
                  <a:pt x="136575" y="296118"/>
                </a:cubicBezTo>
                <a:lnTo>
                  <a:pt x="12865" y="296118"/>
                </a:lnTo>
                <a:cubicBezTo>
                  <a:pt x="9453" y="296118"/>
                  <a:pt x="6180" y="294746"/>
                  <a:pt x="3767" y="292306"/>
                </a:cubicBezTo>
                <a:cubicBezTo>
                  <a:pt x="1355" y="289865"/>
                  <a:pt x="-1" y="286555"/>
                  <a:pt x="0" y="283104"/>
                </a:cubicBezTo>
                <a:cubicBezTo>
                  <a:pt x="1" y="279037"/>
                  <a:pt x="86" y="274989"/>
                  <a:pt x="255" y="270965"/>
                </a:cubicBezTo>
                <a:close/>
                <a:moveTo>
                  <a:pt x="12865" y="271503"/>
                </a:moveTo>
                <a:lnTo>
                  <a:pt x="255" y="270965"/>
                </a:lnTo>
                <a:lnTo>
                  <a:pt x="12865" y="271503"/>
                </a:lnTo>
                <a:close/>
                <a:moveTo>
                  <a:pt x="26052" y="270095"/>
                </a:moveTo>
                <a:lnTo>
                  <a:pt x="124236" y="270095"/>
                </a:lnTo>
                <a:cubicBezTo>
                  <a:pt x="130802" y="188955"/>
                  <a:pt x="197993" y="125176"/>
                  <a:pt x="279914" y="125176"/>
                </a:cubicBezTo>
                <a:cubicBezTo>
                  <a:pt x="325474" y="125176"/>
                  <a:pt x="366492" y="144919"/>
                  <a:pt x="395028" y="176368"/>
                </a:cubicBezTo>
                <a:cubicBezTo>
                  <a:pt x="399579" y="181384"/>
                  <a:pt x="399538" y="189099"/>
                  <a:pt x="394934" y="194065"/>
                </a:cubicBezTo>
                <a:lnTo>
                  <a:pt x="378337" y="211966"/>
                </a:lnTo>
                <a:lnTo>
                  <a:pt x="411243" y="211966"/>
                </a:lnTo>
                <a:cubicBezTo>
                  <a:pt x="411422" y="211966"/>
                  <a:pt x="411600" y="211970"/>
                  <a:pt x="411779" y="211977"/>
                </a:cubicBezTo>
                <a:lnTo>
                  <a:pt x="524243" y="211977"/>
                </a:lnTo>
                <a:cubicBezTo>
                  <a:pt x="493745" y="104590"/>
                  <a:pt x="395887" y="26023"/>
                  <a:pt x="279911" y="26023"/>
                </a:cubicBezTo>
                <a:cubicBezTo>
                  <a:pt x="143842" y="26023"/>
                  <a:pt x="32739" y="134163"/>
                  <a:pt x="26052" y="270095"/>
                </a:cubicBezTo>
                <a:close/>
                <a:moveTo>
                  <a:pt x="399461" y="230204"/>
                </a:moveTo>
                <a:cubicBezTo>
                  <a:pt x="399461" y="230205"/>
                  <a:pt x="399462" y="230206"/>
                  <a:pt x="399462" y="230206"/>
                </a:cubicBezTo>
                <a:lnTo>
                  <a:pt x="399461" y="230204"/>
                </a:lnTo>
                <a:close/>
                <a:moveTo>
                  <a:pt x="458809" y="270156"/>
                </a:moveTo>
                <a:lnTo>
                  <a:pt x="423252" y="270156"/>
                </a:lnTo>
                <a:cubicBezTo>
                  <a:pt x="416148" y="270156"/>
                  <a:pt x="410387" y="275981"/>
                  <a:pt x="410387" y="283166"/>
                </a:cubicBezTo>
                <a:cubicBezTo>
                  <a:pt x="410381" y="356038"/>
                  <a:pt x="351968" y="415110"/>
                  <a:pt x="279914" y="415110"/>
                </a:cubicBezTo>
                <a:cubicBezTo>
                  <a:pt x="245694" y="415110"/>
                  <a:pt x="214562" y="401800"/>
                  <a:pt x="191280" y="379990"/>
                </a:cubicBezTo>
                <a:lnTo>
                  <a:pt x="220311" y="350425"/>
                </a:lnTo>
                <a:cubicBezTo>
                  <a:pt x="223971" y="346697"/>
                  <a:pt x="225056" y="341108"/>
                  <a:pt x="223059" y="336257"/>
                </a:cubicBezTo>
                <a:cubicBezTo>
                  <a:pt x="221063" y="331406"/>
                  <a:pt x="216378" y="328245"/>
                  <a:pt x="211182" y="328245"/>
                </a:cubicBezTo>
                <a:lnTo>
                  <a:pt x="109881" y="328245"/>
                </a:lnTo>
                <a:cubicBezTo>
                  <a:pt x="109741" y="328241"/>
                  <a:pt x="109599" y="328238"/>
                  <a:pt x="109457" y="328238"/>
                </a:cubicBezTo>
                <a:lnTo>
                  <a:pt x="19075" y="328238"/>
                </a:lnTo>
                <a:cubicBezTo>
                  <a:pt x="15179" y="328238"/>
                  <a:pt x="11493" y="330024"/>
                  <a:pt x="9051" y="333094"/>
                </a:cubicBezTo>
                <a:cubicBezTo>
                  <a:pt x="7796" y="334672"/>
                  <a:pt x="6940" y="336501"/>
                  <a:pt x="6516" y="338428"/>
                </a:cubicBezTo>
                <a:cubicBezTo>
                  <a:pt x="6108" y="340263"/>
                  <a:pt x="6092" y="342189"/>
                  <a:pt x="6501" y="344073"/>
                </a:cubicBezTo>
                <a:cubicBezTo>
                  <a:pt x="34061" y="471134"/>
                  <a:pt x="145988" y="566238"/>
                  <a:pt x="279909" y="566238"/>
                </a:cubicBezTo>
                <a:cubicBezTo>
                  <a:pt x="430412" y="566238"/>
                  <a:pt x="553166" y="446113"/>
                  <a:pt x="559557" y="295485"/>
                </a:cubicBezTo>
                <a:cubicBezTo>
                  <a:pt x="559732" y="291389"/>
                  <a:pt x="559820" y="287272"/>
                  <a:pt x="559820" y="283134"/>
                </a:cubicBezTo>
                <a:cubicBezTo>
                  <a:pt x="559821" y="279683"/>
                  <a:pt x="558466" y="276374"/>
                  <a:pt x="556053" y="273933"/>
                </a:cubicBezTo>
                <a:cubicBezTo>
                  <a:pt x="553640" y="271492"/>
                  <a:pt x="550368" y="270121"/>
                  <a:pt x="546955" y="270121"/>
                </a:cubicBezTo>
                <a:lnTo>
                  <a:pt x="459758" y="270121"/>
                </a:lnTo>
                <a:cubicBezTo>
                  <a:pt x="459439" y="270121"/>
                  <a:pt x="459122" y="270133"/>
                  <a:pt x="458809" y="270156"/>
                </a:cubicBezTo>
                <a:close/>
                <a:moveTo>
                  <a:pt x="533769" y="296144"/>
                </a:moveTo>
                <a:lnTo>
                  <a:pt x="460707" y="296144"/>
                </a:lnTo>
                <a:cubicBezTo>
                  <a:pt x="460394" y="296167"/>
                  <a:pt x="460077" y="296179"/>
                  <a:pt x="459758" y="296179"/>
                </a:cubicBezTo>
                <a:lnTo>
                  <a:pt x="435594" y="296179"/>
                </a:lnTo>
                <a:cubicBezTo>
                  <a:pt x="429046" y="377335"/>
                  <a:pt x="361847" y="441133"/>
                  <a:pt x="279914" y="441133"/>
                </a:cubicBezTo>
                <a:cubicBezTo>
                  <a:pt x="233723" y="441133"/>
                  <a:pt x="192203" y="420840"/>
                  <a:pt x="163623" y="388629"/>
                </a:cubicBezTo>
                <a:cubicBezTo>
                  <a:pt x="159070" y="383497"/>
                  <a:pt x="159266" y="375664"/>
                  <a:pt x="164070" y="370771"/>
                </a:cubicBezTo>
                <a:lnTo>
                  <a:pt x="180274" y="354268"/>
                </a:lnTo>
                <a:lnTo>
                  <a:pt x="109459" y="354268"/>
                </a:lnTo>
                <a:cubicBezTo>
                  <a:pt x="109317" y="354268"/>
                  <a:pt x="109176" y="354266"/>
                  <a:pt x="109035" y="354261"/>
                </a:cubicBezTo>
                <a:lnTo>
                  <a:pt x="35578" y="354261"/>
                </a:lnTo>
                <a:cubicBezTo>
                  <a:pt x="66075" y="461649"/>
                  <a:pt x="163933" y="540216"/>
                  <a:pt x="279909" y="540216"/>
                </a:cubicBezTo>
                <a:cubicBezTo>
                  <a:pt x="415979" y="540216"/>
                  <a:pt x="527082" y="432075"/>
                  <a:pt x="533769" y="29614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7"/>
          <p:cNvSpPr/>
          <p:nvPr/>
        </p:nvSpPr>
        <p:spPr>
          <a:xfrm>
            <a:off x="7914632" y="1709680"/>
            <a:ext cx="96253" cy="100664"/>
          </a:xfrm>
          <a:custGeom>
            <a:rect b="b" l="l" r="r" t="t"/>
            <a:pathLst>
              <a:path extrusionOk="0" h="100664" w="96253">
                <a:moveTo>
                  <a:pt x="1743" y="6477"/>
                </a:moveTo>
                <a:cubicBezTo>
                  <a:pt x="5313" y="264"/>
                  <a:pt x="13187" y="-1847"/>
                  <a:pt x="19331" y="1763"/>
                </a:cubicBezTo>
                <a:cubicBezTo>
                  <a:pt x="34624" y="10750"/>
                  <a:pt x="51700" y="26675"/>
                  <a:pt x="65428" y="41730"/>
                </a:cubicBezTo>
                <a:cubicBezTo>
                  <a:pt x="72397" y="49374"/>
                  <a:pt x="78749" y="57063"/>
                  <a:pt x="83831" y="63942"/>
                </a:cubicBezTo>
                <a:cubicBezTo>
                  <a:pt x="88725" y="70568"/>
                  <a:pt x="93035" y="77231"/>
                  <a:pt x="95264" y="82655"/>
                </a:cubicBezTo>
                <a:cubicBezTo>
                  <a:pt x="97993" y="89290"/>
                  <a:pt x="94886" y="96906"/>
                  <a:pt x="88325" y="99664"/>
                </a:cubicBezTo>
                <a:cubicBezTo>
                  <a:pt x="81764" y="102423"/>
                  <a:pt x="74234" y="99281"/>
                  <a:pt x="71506" y="92645"/>
                </a:cubicBezTo>
                <a:cubicBezTo>
                  <a:pt x="70563" y="90353"/>
                  <a:pt x="67880" y="85829"/>
                  <a:pt x="63217" y="79517"/>
                </a:cubicBezTo>
                <a:cubicBezTo>
                  <a:pt x="58741" y="73457"/>
                  <a:pt x="52972" y="66457"/>
                  <a:pt x="46512" y="59372"/>
                </a:cubicBezTo>
                <a:cubicBezTo>
                  <a:pt x="33383" y="44973"/>
                  <a:pt x="18373" y="31296"/>
                  <a:pt x="6404" y="24264"/>
                </a:cubicBezTo>
                <a:cubicBezTo>
                  <a:pt x="261" y="20654"/>
                  <a:pt x="-1826" y="12690"/>
                  <a:pt x="1743" y="64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7"/>
          <p:cNvSpPr/>
          <p:nvPr/>
        </p:nvSpPr>
        <p:spPr>
          <a:xfrm>
            <a:off x="8672182" y="1651388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7"/>
          <p:cNvSpPr/>
          <p:nvPr/>
        </p:nvSpPr>
        <p:spPr>
          <a:xfrm>
            <a:off x="8816797" y="1829095"/>
            <a:ext cx="258854" cy="188680"/>
          </a:xfrm>
          <a:custGeom>
            <a:rect b="b" l="l" r="r" t="t"/>
            <a:pathLst>
              <a:path extrusionOk="0" h="188680" w="258854">
                <a:moveTo>
                  <a:pt x="253691" y="4325"/>
                </a:moveTo>
                <a:cubicBezTo>
                  <a:pt x="260256" y="10383"/>
                  <a:pt x="260608" y="20554"/>
                  <a:pt x="254478" y="27043"/>
                </a:cubicBezTo>
                <a:lnTo>
                  <a:pt x="106572" y="183577"/>
                </a:lnTo>
                <a:cubicBezTo>
                  <a:pt x="103496" y="186833"/>
                  <a:pt x="99191" y="188681"/>
                  <a:pt x="94684" y="188681"/>
                </a:cubicBezTo>
                <a:cubicBezTo>
                  <a:pt x="90178" y="188681"/>
                  <a:pt x="85873" y="186832"/>
                  <a:pt x="82797" y="183577"/>
                </a:cubicBezTo>
                <a:lnTo>
                  <a:pt x="4377" y="100583"/>
                </a:lnTo>
                <a:cubicBezTo>
                  <a:pt x="-1754" y="94094"/>
                  <a:pt x="-1401" y="83923"/>
                  <a:pt x="5164" y="77865"/>
                </a:cubicBezTo>
                <a:cubicBezTo>
                  <a:pt x="11730" y="71807"/>
                  <a:pt x="22021" y="72155"/>
                  <a:pt x="28152" y="78643"/>
                </a:cubicBezTo>
                <a:lnTo>
                  <a:pt x="94684" y="149057"/>
                </a:lnTo>
                <a:lnTo>
                  <a:pt x="230703" y="5103"/>
                </a:lnTo>
                <a:cubicBezTo>
                  <a:pt x="236833" y="-1385"/>
                  <a:pt x="247125" y="-1733"/>
                  <a:pt x="253691" y="43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7"/>
          <p:cNvSpPr/>
          <p:nvPr/>
        </p:nvSpPr>
        <p:spPr>
          <a:xfrm>
            <a:off x="9829094" y="1732330"/>
            <a:ext cx="554326" cy="384629"/>
          </a:xfrm>
          <a:custGeom>
            <a:rect b="b" l="l" r="r" t="t"/>
            <a:pathLst>
              <a:path extrusionOk="0" h="384629" w="554326">
                <a:moveTo>
                  <a:pt x="32276" y="0"/>
                </a:moveTo>
                <a:cubicBezTo>
                  <a:pt x="14451" y="0"/>
                  <a:pt x="0" y="14325"/>
                  <a:pt x="0" y="31995"/>
                </a:cubicBezTo>
                <a:lnTo>
                  <a:pt x="0" y="352634"/>
                </a:lnTo>
                <a:cubicBezTo>
                  <a:pt x="0" y="370305"/>
                  <a:pt x="14451" y="384629"/>
                  <a:pt x="32276" y="384629"/>
                </a:cubicBezTo>
                <a:lnTo>
                  <a:pt x="522051" y="384629"/>
                </a:lnTo>
                <a:cubicBezTo>
                  <a:pt x="539877" y="384629"/>
                  <a:pt x="554327" y="370305"/>
                  <a:pt x="554327" y="352634"/>
                </a:cubicBezTo>
                <a:lnTo>
                  <a:pt x="554327" y="31995"/>
                </a:lnTo>
                <a:cubicBezTo>
                  <a:pt x="554327" y="14325"/>
                  <a:pt x="539877" y="0"/>
                  <a:pt x="522051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7"/>
          <p:cNvSpPr/>
          <p:nvPr/>
        </p:nvSpPr>
        <p:spPr>
          <a:xfrm>
            <a:off x="9880175" y="1791022"/>
            <a:ext cx="450609" cy="269210"/>
          </a:xfrm>
          <a:custGeom>
            <a:rect b="b" l="l" r="r" t="t"/>
            <a:pathLst>
              <a:path extrusionOk="0" h="269210" w="450609">
                <a:moveTo>
                  <a:pt x="22073" y="3781"/>
                </a:moveTo>
                <a:cubicBezTo>
                  <a:pt x="17049" y="-1235"/>
                  <a:pt x="8875" y="-1264"/>
                  <a:pt x="3814" y="3716"/>
                </a:cubicBezTo>
                <a:cubicBezTo>
                  <a:pt x="-1246" y="8695"/>
                  <a:pt x="-1275" y="16799"/>
                  <a:pt x="3748" y="21815"/>
                </a:cubicBezTo>
                <a:lnTo>
                  <a:pt x="117118" y="135013"/>
                </a:lnTo>
                <a:lnTo>
                  <a:pt x="3781" y="247362"/>
                </a:lnTo>
                <a:cubicBezTo>
                  <a:pt x="-1260" y="252360"/>
                  <a:pt x="-1260" y="260463"/>
                  <a:pt x="3781" y="265462"/>
                </a:cubicBezTo>
                <a:cubicBezTo>
                  <a:pt x="8823" y="270459"/>
                  <a:pt x="16998" y="270459"/>
                  <a:pt x="22040" y="265462"/>
                </a:cubicBezTo>
                <a:lnTo>
                  <a:pt x="135310" y="153178"/>
                </a:lnTo>
                <a:lnTo>
                  <a:pt x="216139" y="233884"/>
                </a:lnTo>
                <a:cubicBezTo>
                  <a:pt x="218563" y="236304"/>
                  <a:pt x="221861" y="237665"/>
                  <a:pt x="225301" y="237665"/>
                </a:cubicBezTo>
                <a:cubicBezTo>
                  <a:pt x="228741" y="237665"/>
                  <a:pt x="232039" y="236304"/>
                  <a:pt x="234463" y="233884"/>
                </a:cubicBezTo>
                <a:lnTo>
                  <a:pt x="315297" y="153175"/>
                </a:lnTo>
                <a:lnTo>
                  <a:pt x="428570" y="265462"/>
                </a:lnTo>
                <a:cubicBezTo>
                  <a:pt x="433612" y="270459"/>
                  <a:pt x="441787" y="270459"/>
                  <a:pt x="446828" y="265462"/>
                </a:cubicBezTo>
                <a:cubicBezTo>
                  <a:pt x="451870" y="260463"/>
                  <a:pt x="451870" y="252360"/>
                  <a:pt x="446828" y="247362"/>
                </a:cubicBezTo>
                <a:lnTo>
                  <a:pt x="333490" y="135011"/>
                </a:lnTo>
                <a:lnTo>
                  <a:pt x="446861" y="21815"/>
                </a:lnTo>
                <a:cubicBezTo>
                  <a:pt x="451884" y="16799"/>
                  <a:pt x="451855" y="8696"/>
                  <a:pt x="446795" y="3716"/>
                </a:cubicBezTo>
                <a:cubicBezTo>
                  <a:pt x="441735" y="-1264"/>
                  <a:pt x="433561" y="-1235"/>
                  <a:pt x="428537" y="3781"/>
                </a:cubicBezTo>
                <a:lnTo>
                  <a:pt x="225301" y="206702"/>
                </a:lnTo>
                <a:lnTo>
                  <a:pt x="22073" y="37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7"/>
          <p:cNvSpPr/>
          <p:nvPr/>
        </p:nvSpPr>
        <p:spPr>
          <a:xfrm>
            <a:off x="10939619" y="1667647"/>
            <a:ext cx="591759" cy="538702"/>
          </a:xfrm>
          <a:custGeom>
            <a:rect b="b" l="l" r="r" t="t"/>
            <a:pathLst>
              <a:path extrusionOk="0" h="538702" w="591759">
                <a:moveTo>
                  <a:pt x="30887" y="30523"/>
                </a:moveTo>
                <a:cubicBezTo>
                  <a:pt x="-6973" y="67937"/>
                  <a:pt x="-9890" y="127222"/>
                  <a:pt x="21378" y="170496"/>
                </a:cubicBezTo>
                <a:cubicBezTo>
                  <a:pt x="27641" y="179165"/>
                  <a:pt x="40167" y="179091"/>
                  <a:pt x="47789" y="171560"/>
                </a:cubicBezTo>
                <a:lnTo>
                  <a:pt x="173602" y="47227"/>
                </a:lnTo>
                <a:cubicBezTo>
                  <a:pt x="181224" y="39694"/>
                  <a:pt x="181298" y="27316"/>
                  <a:pt x="172525" y="21126"/>
                </a:cubicBezTo>
                <a:cubicBezTo>
                  <a:pt x="128737" y="-9773"/>
                  <a:pt x="68746" y="-6891"/>
                  <a:pt x="30887" y="30523"/>
                </a:cubicBezTo>
                <a:close/>
                <a:moveTo>
                  <a:pt x="570381" y="170496"/>
                </a:moveTo>
                <a:cubicBezTo>
                  <a:pt x="601649" y="127222"/>
                  <a:pt x="598732" y="67937"/>
                  <a:pt x="560872" y="30523"/>
                </a:cubicBezTo>
                <a:cubicBezTo>
                  <a:pt x="523012" y="-6891"/>
                  <a:pt x="463022" y="-9773"/>
                  <a:pt x="419233" y="21126"/>
                </a:cubicBezTo>
                <a:cubicBezTo>
                  <a:pt x="410461" y="27316"/>
                  <a:pt x="410535" y="39694"/>
                  <a:pt x="418157" y="47227"/>
                </a:cubicBezTo>
                <a:lnTo>
                  <a:pt x="543970" y="171560"/>
                </a:lnTo>
                <a:cubicBezTo>
                  <a:pt x="551592" y="179091"/>
                  <a:pt x="564117" y="179165"/>
                  <a:pt x="570381" y="170496"/>
                </a:cubicBezTo>
                <a:close/>
                <a:moveTo>
                  <a:pt x="536680" y="300735"/>
                </a:moveTo>
                <a:cubicBezTo>
                  <a:pt x="536680" y="432161"/>
                  <a:pt x="428870" y="538702"/>
                  <a:pt x="295880" y="538702"/>
                </a:cubicBezTo>
                <a:cubicBezTo>
                  <a:pt x="162890" y="538702"/>
                  <a:pt x="55079" y="432161"/>
                  <a:pt x="55079" y="300735"/>
                </a:cubicBezTo>
                <a:cubicBezTo>
                  <a:pt x="55079" y="169309"/>
                  <a:pt x="162890" y="62768"/>
                  <a:pt x="295880" y="62768"/>
                </a:cubicBezTo>
                <a:cubicBezTo>
                  <a:pt x="428870" y="62768"/>
                  <a:pt x="536680" y="169309"/>
                  <a:pt x="536680" y="3007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7"/>
          <p:cNvSpPr/>
          <p:nvPr/>
        </p:nvSpPr>
        <p:spPr>
          <a:xfrm>
            <a:off x="11224003" y="1820305"/>
            <a:ext cx="124193" cy="161636"/>
          </a:xfrm>
          <a:custGeom>
            <a:rect b="b" l="l" r="r" t="t"/>
            <a:pathLst>
              <a:path extrusionOk="0" h="161636" w="124193">
                <a:moveTo>
                  <a:pt x="13011" y="0"/>
                </a:moveTo>
                <a:cubicBezTo>
                  <a:pt x="20198" y="0"/>
                  <a:pt x="26023" y="5757"/>
                  <a:pt x="26023" y="12858"/>
                </a:cubicBezTo>
                <a:lnTo>
                  <a:pt x="26023" y="135920"/>
                </a:lnTo>
                <a:lnTo>
                  <a:pt x="111183" y="135920"/>
                </a:lnTo>
                <a:cubicBezTo>
                  <a:pt x="118369" y="135920"/>
                  <a:pt x="124194" y="141676"/>
                  <a:pt x="124194" y="148778"/>
                </a:cubicBezTo>
                <a:cubicBezTo>
                  <a:pt x="124194" y="155879"/>
                  <a:pt x="118369" y="161636"/>
                  <a:pt x="111183" y="161636"/>
                </a:cubicBezTo>
                <a:lnTo>
                  <a:pt x="13011" y="161636"/>
                </a:lnTo>
                <a:cubicBezTo>
                  <a:pt x="5826" y="161636"/>
                  <a:pt x="0" y="155879"/>
                  <a:pt x="0" y="148778"/>
                </a:cubicBezTo>
                <a:lnTo>
                  <a:pt x="0" y="12858"/>
                </a:lnTo>
                <a:cubicBezTo>
                  <a:pt x="0" y="5757"/>
                  <a:pt x="5826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7"/>
          <p:cNvSpPr/>
          <p:nvPr/>
        </p:nvSpPr>
        <p:spPr>
          <a:xfrm>
            <a:off x="10981179" y="3074233"/>
            <a:ext cx="515862" cy="468423"/>
          </a:xfrm>
          <a:custGeom>
            <a:rect b="b" l="l" r="r" t="t"/>
            <a:pathLst>
              <a:path extrusionOk="0" h="468423" w="515862">
                <a:moveTo>
                  <a:pt x="147645" y="0"/>
                </a:moveTo>
                <a:cubicBezTo>
                  <a:pt x="66092" y="0"/>
                  <a:pt x="0" y="66315"/>
                  <a:pt x="0" y="148144"/>
                </a:cubicBezTo>
                <a:cubicBezTo>
                  <a:pt x="0" y="185628"/>
                  <a:pt x="16861" y="224286"/>
                  <a:pt x="40398" y="260302"/>
                </a:cubicBezTo>
                <a:cubicBezTo>
                  <a:pt x="64080" y="296539"/>
                  <a:pt x="95429" y="331469"/>
                  <a:pt x="126420" y="361788"/>
                </a:cubicBezTo>
                <a:cubicBezTo>
                  <a:pt x="157462" y="392156"/>
                  <a:pt x="188455" y="418196"/>
                  <a:pt x="211661" y="436629"/>
                </a:cubicBezTo>
                <a:cubicBezTo>
                  <a:pt x="223273" y="445854"/>
                  <a:pt x="232961" y="453193"/>
                  <a:pt x="239761" y="458237"/>
                </a:cubicBezTo>
                <a:cubicBezTo>
                  <a:pt x="243161" y="460759"/>
                  <a:pt x="245841" y="462709"/>
                  <a:pt x="247681" y="464035"/>
                </a:cubicBezTo>
                <a:cubicBezTo>
                  <a:pt x="248601" y="464699"/>
                  <a:pt x="249311" y="465205"/>
                  <a:pt x="249796" y="465550"/>
                </a:cubicBezTo>
                <a:lnTo>
                  <a:pt x="250353" y="465946"/>
                </a:lnTo>
                <a:lnTo>
                  <a:pt x="250543" y="466079"/>
                </a:lnTo>
                <a:lnTo>
                  <a:pt x="250555" y="466088"/>
                </a:lnTo>
                <a:cubicBezTo>
                  <a:pt x="250559" y="466091"/>
                  <a:pt x="250561" y="466093"/>
                  <a:pt x="257931" y="455529"/>
                </a:cubicBezTo>
                <a:lnTo>
                  <a:pt x="250561" y="466093"/>
                </a:lnTo>
                <a:cubicBezTo>
                  <a:pt x="254986" y="469200"/>
                  <a:pt x="260875" y="469200"/>
                  <a:pt x="265300" y="466093"/>
                </a:cubicBezTo>
                <a:lnTo>
                  <a:pt x="257931" y="455529"/>
                </a:lnTo>
                <a:cubicBezTo>
                  <a:pt x="265300" y="466093"/>
                  <a:pt x="265303" y="466091"/>
                  <a:pt x="265307" y="466088"/>
                </a:cubicBezTo>
                <a:lnTo>
                  <a:pt x="265319" y="466079"/>
                </a:lnTo>
                <a:lnTo>
                  <a:pt x="265509" y="465946"/>
                </a:lnTo>
                <a:lnTo>
                  <a:pt x="266066" y="465550"/>
                </a:lnTo>
                <a:cubicBezTo>
                  <a:pt x="266551" y="465205"/>
                  <a:pt x="267261" y="464699"/>
                  <a:pt x="268180" y="464035"/>
                </a:cubicBezTo>
                <a:cubicBezTo>
                  <a:pt x="270021" y="462709"/>
                  <a:pt x="272701" y="460759"/>
                  <a:pt x="276101" y="458237"/>
                </a:cubicBezTo>
                <a:cubicBezTo>
                  <a:pt x="282902" y="453193"/>
                  <a:pt x="292588" y="445854"/>
                  <a:pt x="304201" y="436629"/>
                </a:cubicBezTo>
                <a:cubicBezTo>
                  <a:pt x="327407" y="418196"/>
                  <a:pt x="358400" y="392156"/>
                  <a:pt x="389442" y="361788"/>
                </a:cubicBezTo>
                <a:cubicBezTo>
                  <a:pt x="420432" y="331469"/>
                  <a:pt x="451782" y="296539"/>
                  <a:pt x="475464" y="260302"/>
                </a:cubicBezTo>
                <a:cubicBezTo>
                  <a:pt x="499001" y="224286"/>
                  <a:pt x="515862" y="185628"/>
                  <a:pt x="515862" y="148144"/>
                </a:cubicBezTo>
                <a:cubicBezTo>
                  <a:pt x="515862" y="66315"/>
                  <a:pt x="449769" y="0"/>
                  <a:pt x="368217" y="0"/>
                </a:cubicBezTo>
                <a:cubicBezTo>
                  <a:pt x="329515" y="0"/>
                  <a:pt x="299456" y="14042"/>
                  <a:pt x="279208" y="27952"/>
                </a:cubicBezTo>
                <a:cubicBezTo>
                  <a:pt x="270208" y="34135"/>
                  <a:pt x="263090" y="40327"/>
                  <a:pt x="257931" y="45333"/>
                </a:cubicBezTo>
                <a:cubicBezTo>
                  <a:pt x="252772" y="40327"/>
                  <a:pt x="245654" y="34135"/>
                  <a:pt x="236654" y="27952"/>
                </a:cubicBezTo>
                <a:cubicBezTo>
                  <a:pt x="216406" y="14042"/>
                  <a:pt x="186347" y="0"/>
                  <a:pt x="147645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7"/>
          <p:cNvSpPr/>
          <p:nvPr/>
        </p:nvSpPr>
        <p:spPr>
          <a:xfrm>
            <a:off x="11051502" y="3135496"/>
            <a:ext cx="110933" cy="103899"/>
          </a:xfrm>
          <a:custGeom>
            <a:rect b="b" l="l" r="r" t="t"/>
            <a:pathLst>
              <a:path extrusionOk="0" h="103899" w="110933">
                <a:moveTo>
                  <a:pt x="252" y="91970"/>
                </a:moveTo>
                <a:cubicBezTo>
                  <a:pt x="-3982" y="35350"/>
                  <a:pt x="45888" y="-7364"/>
                  <a:pt x="100049" y="1063"/>
                </a:cubicBezTo>
                <a:cubicBezTo>
                  <a:pt x="107063" y="2154"/>
                  <a:pt x="111867" y="8744"/>
                  <a:pt x="110780" y="15781"/>
                </a:cubicBezTo>
                <a:cubicBezTo>
                  <a:pt x="109692" y="22818"/>
                  <a:pt x="103124" y="27638"/>
                  <a:pt x="96111" y="26547"/>
                </a:cubicBezTo>
                <a:cubicBezTo>
                  <a:pt x="57337" y="20514"/>
                  <a:pt x="22958" y="50944"/>
                  <a:pt x="25881" y="90040"/>
                </a:cubicBezTo>
                <a:cubicBezTo>
                  <a:pt x="26412" y="97141"/>
                  <a:pt x="21106" y="103330"/>
                  <a:pt x="14028" y="103863"/>
                </a:cubicBezTo>
                <a:cubicBezTo>
                  <a:pt x="6951" y="104395"/>
                  <a:pt x="783" y="99071"/>
                  <a:pt x="252" y="919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7"/>
          <p:cNvSpPr/>
          <p:nvPr/>
        </p:nvSpPr>
        <p:spPr>
          <a:xfrm>
            <a:off x="9843235" y="3091243"/>
            <a:ext cx="538019" cy="438983"/>
          </a:xfrm>
          <a:custGeom>
            <a:rect b="b" l="l" r="r" t="t"/>
            <a:pathLst>
              <a:path extrusionOk="0" h="438983" w="538019">
                <a:moveTo>
                  <a:pt x="141011" y="0"/>
                </a:moveTo>
                <a:cubicBezTo>
                  <a:pt x="99438" y="0"/>
                  <a:pt x="63887" y="27036"/>
                  <a:pt x="39409" y="66381"/>
                </a:cubicBezTo>
                <a:cubicBezTo>
                  <a:pt x="14798" y="105941"/>
                  <a:pt x="0" y="159779"/>
                  <a:pt x="0" y="218567"/>
                </a:cubicBezTo>
                <a:cubicBezTo>
                  <a:pt x="0" y="277356"/>
                  <a:pt x="14798" y="331194"/>
                  <a:pt x="39409" y="370753"/>
                </a:cubicBezTo>
                <a:cubicBezTo>
                  <a:pt x="63887" y="410098"/>
                  <a:pt x="99438" y="437134"/>
                  <a:pt x="141011" y="437134"/>
                </a:cubicBezTo>
                <a:cubicBezTo>
                  <a:pt x="182584" y="437134"/>
                  <a:pt x="218135" y="410098"/>
                  <a:pt x="242613" y="370753"/>
                </a:cubicBezTo>
                <a:cubicBezTo>
                  <a:pt x="253310" y="353558"/>
                  <a:pt x="262154" y="333666"/>
                  <a:pt x="268734" y="311841"/>
                </a:cubicBezTo>
                <a:cubicBezTo>
                  <a:pt x="275369" y="334392"/>
                  <a:pt x="284407" y="354922"/>
                  <a:pt x="295406" y="372602"/>
                </a:cubicBezTo>
                <a:cubicBezTo>
                  <a:pt x="319884" y="411947"/>
                  <a:pt x="355435" y="438983"/>
                  <a:pt x="397008" y="438983"/>
                </a:cubicBezTo>
                <a:cubicBezTo>
                  <a:pt x="438581" y="438983"/>
                  <a:pt x="474132" y="411947"/>
                  <a:pt x="498610" y="372602"/>
                </a:cubicBezTo>
                <a:cubicBezTo>
                  <a:pt x="523221" y="333042"/>
                  <a:pt x="538020" y="279204"/>
                  <a:pt x="538020" y="220416"/>
                </a:cubicBezTo>
                <a:cubicBezTo>
                  <a:pt x="538020" y="161627"/>
                  <a:pt x="523221" y="107790"/>
                  <a:pt x="498610" y="68231"/>
                </a:cubicBezTo>
                <a:cubicBezTo>
                  <a:pt x="474132" y="28885"/>
                  <a:pt x="438581" y="1849"/>
                  <a:pt x="397008" y="1849"/>
                </a:cubicBezTo>
                <a:cubicBezTo>
                  <a:pt x="355435" y="1849"/>
                  <a:pt x="319884" y="28885"/>
                  <a:pt x="295406" y="68231"/>
                </a:cubicBezTo>
                <a:cubicBezTo>
                  <a:pt x="284709" y="85425"/>
                  <a:pt x="275865" y="105317"/>
                  <a:pt x="269285" y="127142"/>
                </a:cubicBezTo>
                <a:cubicBezTo>
                  <a:pt x="262651" y="104592"/>
                  <a:pt x="253612" y="84061"/>
                  <a:pt x="242613" y="66381"/>
                </a:cubicBezTo>
                <a:cubicBezTo>
                  <a:pt x="218135" y="27036"/>
                  <a:pt x="182584" y="0"/>
                  <a:pt x="1410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7"/>
          <p:cNvSpPr/>
          <p:nvPr/>
        </p:nvSpPr>
        <p:spPr>
          <a:xfrm>
            <a:off x="9896097" y="3263405"/>
            <a:ext cx="353923" cy="96504"/>
          </a:xfrm>
          <a:custGeom>
            <a:rect b="b" l="l" r="r" t="t"/>
            <a:pathLst>
              <a:path extrusionOk="0" h="96504" w="353923">
                <a:moveTo>
                  <a:pt x="48962" y="0"/>
                </a:moveTo>
                <a:cubicBezTo>
                  <a:pt x="21921" y="0"/>
                  <a:pt x="0" y="21603"/>
                  <a:pt x="0" y="48252"/>
                </a:cubicBezTo>
                <a:cubicBezTo>
                  <a:pt x="0" y="74901"/>
                  <a:pt x="21921" y="96504"/>
                  <a:pt x="48962" y="96504"/>
                </a:cubicBezTo>
                <a:cubicBezTo>
                  <a:pt x="76003" y="96504"/>
                  <a:pt x="97924" y="74901"/>
                  <a:pt x="97924" y="48252"/>
                </a:cubicBezTo>
                <a:cubicBezTo>
                  <a:pt x="97924" y="21603"/>
                  <a:pt x="76003" y="0"/>
                  <a:pt x="48962" y="0"/>
                </a:cubicBezTo>
                <a:close/>
                <a:moveTo>
                  <a:pt x="304962" y="0"/>
                </a:moveTo>
                <a:cubicBezTo>
                  <a:pt x="277921" y="0"/>
                  <a:pt x="256000" y="21603"/>
                  <a:pt x="256000" y="48252"/>
                </a:cubicBezTo>
                <a:cubicBezTo>
                  <a:pt x="256000" y="74901"/>
                  <a:pt x="277921" y="96504"/>
                  <a:pt x="304962" y="96504"/>
                </a:cubicBezTo>
                <a:cubicBezTo>
                  <a:pt x="332003" y="96504"/>
                  <a:pt x="353924" y="74901"/>
                  <a:pt x="353924" y="48252"/>
                </a:cubicBezTo>
                <a:cubicBezTo>
                  <a:pt x="353924" y="21603"/>
                  <a:pt x="332003" y="0"/>
                  <a:pt x="3049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07"/>
          <p:cNvSpPr/>
          <p:nvPr/>
        </p:nvSpPr>
        <p:spPr>
          <a:xfrm>
            <a:off x="7542636" y="3035390"/>
            <a:ext cx="548861" cy="557836"/>
          </a:xfrm>
          <a:custGeom>
            <a:rect b="b" l="l" r="r" t="t"/>
            <a:pathLst>
              <a:path extrusionOk="0" h="557836" w="548861">
                <a:moveTo>
                  <a:pt x="28731" y="448265"/>
                </a:moveTo>
                <a:cubicBezTo>
                  <a:pt x="89209" y="456841"/>
                  <a:pt x="198085" y="486696"/>
                  <a:pt x="265126" y="553862"/>
                </a:cubicBezTo>
                <a:cubicBezTo>
                  <a:pt x="266301" y="555088"/>
                  <a:pt x="267725" y="556091"/>
                  <a:pt x="269344" y="556788"/>
                </a:cubicBezTo>
                <a:cubicBezTo>
                  <a:pt x="270810" y="557418"/>
                  <a:pt x="272349" y="557760"/>
                  <a:pt x="273885" y="557825"/>
                </a:cubicBezTo>
                <a:cubicBezTo>
                  <a:pt x="274214" y="557838"/>
                  <a:pt x="274542" y="557840"/>
                  <a:pt x="274870" y="557829"/>
                </a:cubicBezTo>
                <a:cubicBezTo>
                  <a:pt x="275694" y="557800"/>
                  <a:pt x="276521" y="557693"/>
                  <a:pt x="277340" y="557503"/>
                </a:cubicBezTo>
                <a:cubicBezTo>
                  <a:pt x="279810" y="556930"/>
                  <a:pt x="282017" y="555651"/>
                  <a:pt x="283726" y="553872"/>
                </a:cubicBezTo>
                <a:cubicBezTo>
                  <a:pt x="350766" y="486699"/>
                  <a:pt x="459650" y="456842"/>
                  <a:pt x="520131" y="448265"/>
                </a:cubicBezTo>
                <a:cubicBezTo>
                  <a:pt x="536059" y="446007"/>
                  <a:pt x="548861" y="432481"/>
                  <a:pt x="548861" y="415553"/>
                </a:cubicBezTo>
                <a:lnTo>
                  <a:pt x="548861" y="32012"/>
                </a:lnTo>
                <a:cubicBezTo>
                  <a:pt x="548861" y="14229"/>
                  <a:pt x="534345" y="-752"/>
                  <a:pt x="515998" y="29"/>
                </a:cubicBezTo>
                <a:cubicBezTo>
                  <a:pt x="386957" y="5522"/>
                  <a:pt x="307901" y="63632"/>
                  <a:pt x="274431" y="105225"/>
                </a:cubicBezTo>
                <a:cubicBezTo>
                  <a:pt x="240961" y="63632"/>
                  <a:pt x="161905" y="5522"/>
                  <a:pt x="32864" y="29"/>
                </a:cubicBezTo>
                <a:cubicBezTo>
                  <a:pt x="14517" y="-752"/>
                  <a:pt x="0" y="14229"/>
                  <a:pt x="0" y="32012"/>
                </a:cubicBezTo>
                <a:lnTo>
                  <a:pt x="0" y="415553"/>
                </a:lnTo>
                <a:cubicBezTo>
                  <a:pt x="0" y="432481"/>
                  <a:pt x="12802" y="446007"/>
                  <a:pt x="28731" y="44826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07"/>
          <p:cNvSpPr/>
          <p:nvPr/>
        </p:nvSpPr>
        <p:spPr>
          <a:xfrm>
            <a:off x="7805511" y="3228523"/>
            <a:ext cx="25821" cy="241915"/>
          </a:xfrm>
          <a:custGeom>
            <a:rect b="b" l="l" r="r" t="t"/>
            <a:pathLst>
              <a:path extrusionOk="0" h="241915" w="25821">
                <a:moveTo>
                  <a:pt x="12911" y="241915"/>
                </a:moveTo>
                <a:cubicBezTo>
                  <a:pt x="5780" y="241915"/>
                  <a:pt x="0" y="236112"/>
                  <a:pt x="0" y="228954"/>
                </a:cubicBezTo>
                <a:lnTo>
                  <a:pt x="0" y="12962"/>
                </a:lnTo>
                <a:cubicBezTo>
                  <a:pt x="0" y="5803"/>
                  <a:pt x="5780" y="0"/>
                  <a:pt x="12911" y="0"/>
                </a:cubicBezTo>
                <a:cubicBezTo>
                  <a:pt x="20041" y="0"/>
                  <a:pt x="25821" y="5803"/>
                  <a:pt x="25821" y="12962"/>
                </a:cubicBezTo>
                <a:lnTo>
                  <a:pt x="25821" y="228954"/>
                </a:lnTo>
                <a:cubicBezTo>
                  <a:pt x="25821" y="236112"/>
                  <a:pt x="20041" y="241915"/>
                  <a:pt x="12911" y="2419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309;p107"/>
          <p:cNvGrpSpPr/>
          <p:nvPr/>
        </p:nvGrpSpPr>
        <p:grpSpPr>
          <a:xfrm>
            <a:off x="6440344" y="3029737"/>
            <a:ext cx="440185" cy="561086"/>
            <a:chOff x="6440344" y="3029737"/>
            <a:chExt cx="440185" cy="561086"/>
          </a:xfrm>
        </p:grpSpPr>
        <p:sp>
          <p:nvSpPr>
            <p:cNvPr id="310" name="Google Shape;310;p107"/>
            <p:cNvSpPr/>
            <p:nvPr/>
          </p:nvSpPr>
          <p:spPr>
            <a:xfrm>
              <a:off x="6440344" y="3029737"/>
              <a:ext cx="440185" cy="561086"/>
            </a:xfrm>
            <a:custGeom>
              <a:rect b="b" l="l" r="r" t="t"/>
              <a:pathLst>
                <a:path extrusionOk="0" h="561086" w="440185">
                  <a:moveTo>
                    <a:pt x="249712" y="1066"/>
                  </a:moveTo>
                  <a:cubicBezTo>
                    <a:pt x="266223" y="-3792"/>
                    <a:pt x="282773" y="8563"/>
                    <a:pt x="282773" y="25747"/>
                  </a:cubicBezTo>
                  <a:lnTo>
                    <a:pt x="282773" y="67215"/>
                  </a:lnTo>
                  <a:lnTo>
                    <a:pt x="407494" y="32532"/>
                  </a:lnTo>
                  <a:cubicBezTo>
                    <a:pt x="423922" y="27964"/>
                    <a:pt x="440185" y="40295"/>
                    <a:pt x="440185" y="57319"/>
                  </a:cubicBezTo>
                  <a:lnTo>
                    <a:pt x="440185" y="343345"/>
                  </a:lnTo>
                  <a:cubicBezTo>
                    <a:pt x="440185" y="354562"/>
                    <a:pt x="432905" y="364487"/>
                    <a:pt x="422193" y="367874"/>
                  </a:cubicBezTo>
                  <a:lnTo>
                    <a:pt x="278062" y="413444"/>
                  </a:lnTo>
                  <a:cubicBezTo>
                    <a:pt x="261445" y="418697"/>
                    <a:pt x="244505" y="406314"/>
                    <a:pt x="244505" y="388914"/>
                  </a:cubicBezTo>
                  <a:lnTo>
                    <a:pt x="244505" y="351150"/>
                  </a:lnTo>
                  <a:lnTo>
                    <a:pt x="33122" y="413899"/>
                  </a:lnTo>
                  <a:lnTo>
                    <a:pt x="33122" y="413898"/>
                  </a:lnTo>
                  <a:lnTo>
                    <a:pt x="33121" y="413898"/>
                  </a:lnTo>
                  <a:lnTo>
                    <a:pt x="33122" y="413899"/>
                  </a:lnTo>
                  <a:lnTo>
                    <a:pt x="33101" y="413905"/>
                  </a:lnTo>
                  <a:lnTo>
                    <a:pt x="25775" y="416518"/>
                  </a:lnTo>
                  <a:lnTo>
                    <a:pt x="25775" y="548222"/>
                  </a:lnTo>
                  <a:cubicBezTo>
                    <a:pt x="25775" y="555326"/>
                    <a:pt x="20005" y="561087"/>
                    <a:pt x="12888" y="561087"/>
                  </a:cubicBezTo>
                  <a:cubicBezTo>
                    <a:pt x="5770" y="561087"/>
                    <a:pt x="0" y="555326"/>
                    <a:pt x="0" y="548222"/>
                  </a:cubicBezTo>
                  <a:lnTo>
                    <a:pt x="0" y="389236"/>
                  </a:lnTo>
                  <a:lnTo>
                    <a:pt x="0" y="373895"/>
                  </a:lnTo>
                  <a:lnTo>
                    <a:pt x="0" y="93775"/>
                  </a:lnTo>
                  <a:cubicBezTo>
                    <a:pt x="0" y="82366"/>
                    <a:pt x="7526" y="72319"/>
                    <a:pt x="18489" y="69093"/>
                  </a:cubicBezTo>
                  <a:lnTo>
                    <a:pt x="249712" y="1066"/>
                  </a:lnTo>
                  <a:close/>
                  <a:moveTo>
                    <a:pt x="249712" y="1066"/>
                  </a:moveTo>
                  <a:lnTo>
                    <a:pt x="249660" y="1160"/>
                  </a:lnTo>
                  <a:lnTo>
                    <a:pt x="249663" y="1158"/>
                  </a:lnTo>
                  <a:lnTo>
                    <a:pt x="249712" y="106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7"/>
            <p:cNvSpPr/>
            <p:nvPr/>
          </p:nvSpPr>
          <p:spPr>
            <a:xfrm>
              <a:off x="6696734" y="3159921"/>
              <a:ext cx="25774" cy="154684"/>
            </a:xfrm>
            <a:custGeom>
              <a:rect b="b" l="l" r="r" t="t"/>
              <a:pathLst>
                <a:path extrusionOk="0" h="154684" w="25774">
                  <a:moveTo>
                    <a:pt x="12887" y="154684"/>
                  </a:moveTo>
                  <a:cubicBezTo>
                    <a:pt x="5770" y="154684"/>
                    <a:pt x="0" y="148925"/>
                    <a:pt x="0" y="141819"/>
                  </a:cubicBezTo>
                  <a:lnTo>
                    <a:pt x="0" y="12865"/>
                  </a:lnTo>
                  <a:cubicBezTo>
                    <a:pt x="0" y="5760"/>
                    <a:pt x="5770" y="0"/>
                    <a:pt x="12887" y="0"/>
                  </a:cubicBezTo>
                  <a:cubicBezTo>
                    <a:pt x="20005" y="0"/>
                    <a:pt x="25775" y="5760"/>
                    <a:pt x="25775" y="12865"/>
                  </a:cubicBezTo>
                  <a:lnTo>
                    <a:pt x="25775" y="141819"/>
                  </a:lnTo>
                  <a:cubicBezTo>
                    <a:pt x="25775" y="148925"/>
                    <a:pt x="20005" y="154684"/>
                    <a:pt x="12887" y="154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107"/>
          <p:cNvSpPr/>
          <p:nvPr/>
        </p:nvSpPr>
        <p:spPr>
          <a:xfrm>
            <a:off x="5277568" y="3028029"/>
            <a:ext cx="495077" cy="550329"/>
          </a:xfrm>
          <a:custGeom>
            <a:rect b="b" l="l" r="r" t="t"/>
            <a:pathLst>
              <a:path extrusionOk="0" h="550329" w="495077">
                <a:moveTo>
                  <a:pt x="282399" y="16470"/>
                </a:moveTo>
                <a:cubicBezTo>
                  <a:pt x="264338" y="-5490"/>
                  <a:pt x="230740" y="-5490"/>
                  <a:pt x="212678" y="16470"/>
                </a:cubicBezTo>
                <a:lnTo>
                  <a:pt x="7412" y="266043"/>
                </a:lnTo>
                <a:cubicBezTo>
                  <a:pt x="-9907" y="287101"/>
                  <a:pt x="5060" y="318832"/>
                  <a:pt x="32312" y="318832"/>
                </a:cubicBezTo>
                <a:lnTo>
                  <a:pt x="103196" y="318832"/>
                </a:lnTo>
                <a:lnTo>
                  <a:pt x="103196" y="505142"/>
                </a:lnTo>
                <a:cubicBezTo>
                  <a:pt x="103196" y="530098"/>
                  <a:pt x="123410" y="550329"/>
                  <a:pt x="148346" y="550329"/>
                </a:cubicBezTo>
                <a:lnTo>
                  <a:pt x="346752" y="550329"/>
                </a:lnTo>
                <a:cubicBezTo>
                  <a:pt x="371688" y="550329"/>
                  <a:pt x="391903" y="530098"/>
                  <a:pt x="391903" y="505142"/>
                </a:cubicBezTo>
                <a:lnTo>
                  <a:pt x="391903" y="318832"/>
                </a:lnTo>
                <a:lnTo>
                  <a:pt x="462766" y="318832"/>
                </a:lnTo>
                <a:cubicBezTo>
                  <a:pt x="490017" y="318832"/>
                  <a:pt x="504985" y="287101"/>
                  <a:pt x="487666" y="266043"/>
                </a:cubicBezTo>
                <a:lnTo>
                  <a:pt x="282399" y="1647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07"/>
          <p:cNvSpPr/>
          <p:nvPr/>
        </p:nvSpPr>
        <p:spPr>
          <a:xfrm>
            <a:off x="5398746" y="3125589"/>
            <a:ext cx="126289" cy="150666"/>
          </a:xfrm>
          <a:custGeom>
            <a:rect b="b" l="l" r="r" t="t"/>
            <a:pathLst>
              <a:path extrusionOk="0" h="150666" w="126289">
                <a:moveTo>
                  <a:pt x="121481" y="2857"/>
                </a:move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07"/>
          <p:cNvSpPr/>
          <p:nvPr/>
        </p:nvSpPr>
        <p:spPr>
          <a:xfrm>
            <a:off x="4078495" y="3105591"/>
            <a:ext cx="632786" cy="439452"/>
          </a:xfrm>
          <a:custGeom>
            <a:rect b="b" l="l" r="r" t="t"/>
            <a:pathLst>
              <a:path extrusionOk="0" h="439452" w="63278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0"/>
                  <a:pt x="14464" y="439453"/>
                  <a:pt x="32307" y="439453"/>
                </a:cubicBezTo>
                <a:lnTo>
                  <a:pt x="600479" y="439453"/>
                </a:lnTo>
                <a:cubicBezTo>
                  <a:pt x="618322" y="439453"/>
                  <a:pt x="632787" y="425101"/>
                  <a:pt x="632787" y="407396"/>
                </a:cubicBezTo>
                <a:lnTo>
                  <a:pt x="632787" y="32057"/>
                </a:lnTo>
                <a:cubicBezTo>
                  <a:pt x="632787" y="14352"/>
                  <a:pt x="618322" y="0"/>
                  <a:pt x="600479" y="0"/>
                </a:cubicBezTo>
                <a:lnTo>
                  <a:pt x="32307" y="0"/>
                </a:lnTo>
                <a:close/>
                <a:moveTo>
                  <a:pt x="374827" y="234274"/>
                </a:moveTo>
                <a:cubicBezTo>
                  <a:pt x="387750" y="226870"/>
                  <a:pt x="387750" y="208363"/>
                  <a:pt x="374827" y="200959"/>
                </a:cubicBezTo>
                <a:lnTo>
                  <a:pt x="281124" y="147279"/>
                </a:lnTo>
                <a:cubicBezTo>
                  <a:pt x="268201" y="139875"/>
                  <a:pt x="252048" y="149130"/>
                  <a:pt x="252048" y="163936"/>
                </a:cubicBezTo>
                <a:lnTo>
                  <a:pt x="252048" y="271297"/>
                </a:lnTo>
                <a:cubicBezTo>
                  <a:pt x="252048" y="286104"/>
                  <a:pt x="268201" y="295358"/>
                  <a:pt x="281124" y="287955"/>
                </a:cubicBezTo>
                <a:lnTo>
                  <a:pt x="374827" y="23427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07"/>
          <p:cNvSpPr/>
          <p:nvPr/>
        </p:nvSpPr>
        <p:spPr>
          <a:xfrm>
            <a:off x="3016078" y="3024683"/>
            <a:ext cx="432491" cy="557669"/>
          </a:xfrm>
          <a:custGeom>
            <a:rect b="b" l="l" r="r" t="t"/>
            <a:pathLst>
              <a:path extrusionOk="0" h="557669" w="432491">
                <a:moveTo>
                  <a:pt x="126391" y="115434"/>
                </a:moveTo>
                <a:cubicBezTo>
                  <a:pt x="126391" y="65999"/>
                  <a:pt x="166620" y="25923"/>
                  <a:pt x="216246" y="25923"/>
                </a:cubicBezTo>
                <a:cubicBezTo>
                  <a:pt x="265872" y="25923"/>
                  <a:pt x="306101" y="65999"/>
                  <a:pt x="306101" y="115434"/>
                </a:cubicBezTo>
                <a:lnTo>
                  <a:pt x="306101" y="169060"/>
                </a:lnTo>
                <a:lnTo>
                  <a:pt x="332124" y="169060"/>
                </a:lnTo>
                <a:lnTo>
                  <a:pt x="332124" y="115434"/>
                </a:lnTo>
                <a:cubicBezTo>
                  <a:pt x="332124" y="51682"/>
                  <a:pt x="280244" y="0"/>
                  <a:pt x="216246" y="0"/>
                </a:cubicBezTo>
                <a:cubicBezTo>
                  <a:pt x="152249" y="0"/>
                  <a:pt x="100368" y="51682"/>
                  <a:pt x="100368" y="115434"/>
                </a:cubicBezTo>
                <a:lnTo>
                  <a:pt x="100368" y="169060"/>
                </a:lnTo>
                <a:lnTo>
                  <a:pt x="126391" y="169060"/>
                </a:lnTo>
                <a:lnTo>
                  <a:pt x="126391" y="115434"/>
                </a:lnTo>
                <a:close/>
                <a:moveTo>
                  <a:pt x="0" y="201476"/>
                </a:moveTo>
                <a:cubicBezTo>
                  <a:pt x="0" y="183579"/>
                  <a:pt x="14564" y="169072"/>
                  <a:pt x="32528" y="169072"/>
                </a:cubicBezTo>
                <a:lnTo>
                  <a:pt x="399963" y="169072"/>
                </a:lnTo>
                <a:cubicBezTo>
                  <a:pt x="417928" y="169072"/>
                  <a:pt x="432492" y="183579"/>
                  <a:pt x="432492" y="201476"/>
                </a:cubicBezTo>
                <a:lnTo>
                  <a:pt x="432492" y="525266"/>
                </a:lnTo>
                <a:cubicBezTo>
                  <a:pt x="432492" y="543163"/>
                  <a:pt x="417928" y="557670"/>
                  <a:pt x="399963" y="557670"/>
                </a:cubicBezTo>
                <a:lnTo>
                  <a:pt x="32528" y="557670"/>
                </a:lnTo>
                <a:cubicBezTo>
                  <a:pt x="14564" y="557670"/>
                  <a:pt x="0" y="543163"/>
                  <a:pt x="0" y="525266"/>
                </a:cubicBezTo>
                <a:lnTo>
                  <a:pt x="0" y="201476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07"/>
          <p:cNvSpPr/>
          <p:nvPr/>
        </p:nvSpPr>
        <p:spPr>
          <a:xfrm>
            <a:off x="3187999" y="3302672"/>
            <a:ext cx="88642" cy="161202"/>
          </a:xfrm>
          <a:custGeom>
            <a:rect b="b" l="l" r="r" t="t"/>
            <a:pathLst>
              <a:path extrusionOk="0" h="161202" w="88642">
                <a:moveTo>
                  <a:pt x="70693" y="79640"/>
                </a:moveTo>
                <a:cubicBezTo>
                  <a:pt x="81584" y="71596"/>
                  <a:pt x="88642" y="58695"/>
                  <a:pt x="88642" y="44152"/>
                </a:cubicBezTo>
                <a:cubicBezTo>
                  <a:pt x="88642" y="19768"/>
                  <a:pt x="68799" y="0"/>
                  <a:pt x="44321" y="0"/>
                </a:cubicBezTo>
                <a:cubicBezTo>
                  <a:pt x="19843" y="0"/>
                  <a:pt x="0" y="19768"/>
                  <a:pt x="0" y="44152"/>
                </a:cubicBezTo>
                <a:cubicBezTo>
                  <a:pt x="0" y="58695"/>
                  <a:pt x="7059" y="71596"/>
                  <a:pt x="17949" y="79640"/>
                </a:cubicBezTo>
                <a:lnTo>
                  <a:pt x="6901" y="152159"/>
                </a:lnTo>
                <a:cubicBezTo>
                  <a:pt x="6177" y="156918"/>
                  <a:pt x="9875" y="161203"/>
                  <a:pt x="14707" y="161203"/>
                </a:cubicBezTo>
                <a:lnTo>
                  <a:pt x="73935" y="161203"/>
                </a:lnTo>
                <a:cubicBezTo>
                  <a:pt x="78767" y="161203"/>
                  <a:pt x="82465" y="156918"/>
                  <a:pt x="81741" y="152159"/>
                </a:cubicBezTo>
                <a:lnTo>
                  <a:pt x="70693" y="79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07"/>
          <p:cNvSpPr/>
          <p:nvPr/>
        </p:nvSpPr>
        <p:spPr>
          <a:xfrm>
            <a:off x="1852744" y="3068786"/>
            <a:ext cx="488541" cy="485155"/>
          </a:xfrm>
          <a:custGeom>
            <a:rect b="b" l="l" r="r" t="t"/>
            <a:pathLst>
              <a:path extrusionOk="0" h="485155" w="488541">
                <a:moveTo>
                  <a:pt x="190748" y="16257"/>
                </a:moveTo>
                <a:cubicBezTo>
                  <a:pt x="197971" y="6060"/>
                  <a:pt x="209691" y="0"/>
                  <a:pt x="222187" y="0"/>
                </a:cubicBezTo>
                <a:lnTo>
                  <a:pt x="246896" y="0"/>
                </a:lnTo>
                <a:cubicBezTo>
                  <a:pt x="268175" y="0"/>
                  <a:pt x="285423" y="17249"/>
                  <a:pt x="285423" y="38527"/>
                </a:cubicBezTo>
                <a:lnTo>
                  <a:pt x="285423" y="140196"/>
                </a:lnTo>
                <a:lnTo>
                  <a:pt x="443577" y="140196"/>
                </a:lnTo>
                <a:cubicBezTo>
                  <a:pt x="472035" y="140196"/>
                  <a:pt x="493330" y="166307"/>
                  <a:pt x="487608" y="194183"/>
                </a:cubicBezTo>
                <a:lnTo>
                  <a:pt x="435251" y="449243"/>
                </a:lnTo>
                <a:cubicBezTo>
                  <a:pt x="430960" y="470147"/>
                  <a:pt x="412561" y="485153"/>
                  <a:pt x="391221" y="485153"/>
                </a:cubicBezTo>
                <a:lnTo>
                  <a:pt x="120047" y="485153"/>
                </a:lnTo>
                <a:cubicBezTo>
                  <a:pt x="95222" y="485153"/>
                  <a:pt x="75098" y="465029"/>
                  <a:pt x="75098" y="440205"/>
                </a:cubicBezTo>
                <a:lnTo>
                  <a:pt x="75098" y="195869"/>
                </a:lnTo>
                <a:cubicBezTo>
                  <a:pt x="75098" y="185231"/>
                  <a:pt x="78401" y="174855"/>
                  <a:pt x="84550" y="166175"/>
                </a:cubicBezTo>
                <a:lnTo>
                  <a:pt x="190748" y="16257"/>
                </a:lnTo>
                <a:close/>
                <a:moveTo>
                  <a:pt x="25685" y="190605"/>
                </a:moveTo>
                <a:cubicBezTo>
                  <a:pt x="25685" y="183512"/>
                  <a:pt x="19935" y="177762"/>
                  <a:pt x="12842" y="177762"/>
                </a:cubicBezTo>
                <a:cubicBezTo>
                  <a:pt x="5750" y="177762"/>
                  <a:pt x="0" y="183512"/>
                  <a:pt x="0" y="190605"/>
                </a:cubicBezTo>
                <a:lnTo>
                  <a:pt x="0" y="472313"/>
                </a:lnTo>
                <a:cubicBezTo>
                  <a:pt x="0" y="479405"/>
                  <a:pt x="5750" y="485155"/>
                  <a:pt x="12842" y="485155"/>
                </a:cubicBezTo>
                <a:cubicBezTo>
                  <a:pt x="19935" y="485155"/>
                  <a:pt x="25685" y="479405"/>
                  <a:pt x="25685" y="472313"/>
                </a:cubicBezTo>
                <a:lnTo>
                  <a:pt x="25685" y="19060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107"/>
          <p:cNvGrpSpPr/>
          <p:nvPr/>
        </p:nvGrpSpPr>
        <p:grpSpPr>
          <a:xfrm>
            <a:off x="666809" y="3048591"/>
            <a:ext cx="580332" cy="553452"/>
            <a:chOff x="666809" y="3048591"/>
            <a:chExt cx="580332" cy="553452"/>
          </a:xfrm>
        </p:grpSpPr>
        <p:sp>
          <p:nvSpPr>
            <p:cNvPr id="319" name="Google Shape;319;p107"/>
            <p:cNvSpPr/>
            <p:nvPr/>
          </p:nvSpPr>
          <p:spPr>
            <a:xfrm>
              <a:off x="666809" y="3048591"/>
              <a:ext cx="580332" cy="553452"/>
            </a:xfrm>
            <a:custGeom>
              <a:rect b="b" l="l" r="r" t="t"/>
              <a:pathLst>
                <a:path extrusionOk="0" h="553452" w="580332">
                  <a:moveTo>
                    <a:pt x="323801" y="19286"/>
                  </a:moveTo>
                  <a:cubicBezTo>
                    <a:pt x="308811" y="-6429"/>
                    <a:pt x="271522" y="-6429"/>
                    <a:pt x="256532" y="19286"/>
                  </a:cubicBezTo>
                  <a:lnTo>
                    <a:pt x="182802" y="145767"/>
                  </a:lnTo>
                  <a:cubicBezTo>
                    <a:pt x="180968" y="148912"/>
                    <a:pt x="177887" y="151142"/>
                    <a:pt x="174316" y="151906"/>
                  </a:cubicBezTo>
                  <a:lnTo>
                    <a:pt x="30746" y="182655"/>
                  </a:lnTo>
                  <a:cubicBezTo>
                    <a:pt x="1558" y="188907"/>
                    <a:pt x="-9965" y="224225"/>
                    <a:pt x="9959" y="246369"/>
                  </a:cubicBezTo>
                  <a:lnTo>
                    <a:pt x="107961" y="355287"/>
                  </a:lnTo>
                  <a:cubicBezTo>
                    <a:pt x="110399" y="357996"/>
                    <a:pt x="111576" y="361604"/>
                    <a:pt x="111202" y="365222"/>
                  </a:cubicBezTo>
                  <a:lnTo>
                    <a:pt x="96201" y="510707"/>
                  </a:lnTo>
                  <a:cubicBezTo>
                    <a:pt x="93152" y="540284"/>
                    <a:pt x="123319" y="562112"/>
                    <a:pt x="150623" y="550084"/>
                  </a:cubicBezTo>
                  <a:lnTo>
                    <a:pt x="284922" y="490918"/>
                  </a:lnTo>
                  <a:cubicBezTo>
                    <a:pt x="288262" y="489446"/>
                    <a:pt x="292071" y="489446"/>
                    <a:pt x="295411" y="490918"/>
                  </a:cubicBezTo>
                  <a:lnTo>
                    <a:pt x="429709" y="550084"/>
                  </a:lnTo>
                  <a:cubicBezTo>
                    <a:pt x="457013" y="562113"/>
                    <a:pt x="487181" y="540284"/>
                    <a:pt x="484131" y="510707"/>
                  </a:cubicBezTo>
                  <a:lnTo>
                    <a:pt x="469129" y="365222"/>
                  </a:lnTo>
                  <a:cubicBezTo>
                    <a:pt x="468757" y="361604"/>
                    <a:pt x="469934" y="357996"/>
                    <a:pt x="472371" y="355287"/>
                  </a:cubicBezTo>
                  <a:lnTo>
                    <a:pt x="570373" y="246369"/>
                  </a:lnTo>
                  <a:cubicBezTo>
                    <a:pt x="590297" y="224225"/>
                    <a:pt x="578775" y="188907"/>
                    <a:pt x="549586" y="182655"/>
                  </a:cubicBezTo>
                  <a:lnTo>
                    <a:pt x="406016" y="151906"/>
                  </a:lnTo>
                  <a:cubicBezTo>
                    <a:pt x="402445" y="151142"/>
                    <a:pt x="399364" y="148912"/>
                    <a:pt x="397531" y="145767"/>
                  </a:cubicBezTo>
                  <a:lnTo>
                    <a:pt x="323801" y="1928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07"/>
            <p:cNvSpPr/>
            <p:nvPr/>
          </p:nvSpPr>
          <p:spPr>
            <a:xfrm>
              <a:off x="812088" y="3149144"/>
              <a:ext cx="150718" cy="142998"/>
            </a:xfrm>
            <a:custGeom>
              <a:rect b="b" l="l" r="r" t="t"/>
              <a:pathLst>
                <a:path extrusionOk="0" h="142998" w="150718">
                  <a:moveTo>
                    <a:pt x="144216" y="1721"/>
                  </a:moveTo>
                  <a:cubicBezTo>
                    <a:pt x="150422" y="5276"/>
                    <a:pt x="152559" y="13169"/>
                    <a:pt x="148990" y="19350"/>
                  </a:cubicBezTo>
                  <a:lnTo>
                    <a:pt x="96831" y="109659"/>
                  </a:lnTo>
                  <a:cubicBezTo>
                    <a:pt x="91635" y="118654"/>
                    <a:pt x="83032" y="125197"/>
                    <a:pt x="72950" y="127820"/>
                  </a:cubicBezTo>
                  <a:lnTo>
                    <a:pt x="16244" y="142576"/>
                  </a:lnTo>
                  <a:cubicBezTo>
                    <a:pt x="9317" y="144378"/>
                    <a:pt x="2234" y="140247"/>
                    <a:pt x="424" y="133348"/>
                  </a:cubicBezTo>
                  <a:cubicBezTo>
                    <a:pt x="-1386" y="126449"/>
                    <a:pt x="2763" y="119396"/>
                    <a:pt x="9690" y="117593"/>
                  </a:cubicBezTo>
                  <a:lnTo>
                    <a:pt x="66395" y="102838"/>
                  </a:lnTo>
                  <a:cubicBezTo>
                    <a:pt x="69756" y="101964"/>
                    <a:pt x="72624" y="99783"/>
                    <a:pt x="74356" y="96784"/>
                  </a:cubicBezTo>
                  <a:lnTo>
                    <a:pt x="126515" y="6476"/>
                  </a:lnTo>
                  <a:cubicBezTo>
                    <a:pt x="130084" y="295"/>
                    <a:pt x="138010" y="-1834"/>
                    <a:pt x="144216" y="1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107"/>
          <p:cNvSpPr/>
          <p:nvPr/>
        </p:nvSpPr>
        <p:spPr>
          <a:xfrm>
            <a:off x="680304" y="4414514"/>
            <a:ext cx="552730" cy="554914"/>
          </a:xfrm>
          <a:custGeom>
            <a:rect b="b" l="l" r="r" t="t"/>
            <a:pathLst>
              <a:path extrusionOk="0" h="554914" w="552730">
                <a:moveTo>
                  <a:pt x="291666" y="10894"/>
                </a:moveTo>
                <a:cubicBezTo>
                  <a:pt x="286595" y="-3631"/>
                  <a:pt x="266135" y="-3631"/>
                  <a:pt x="261064" y="10894"/>
                </a:cubicBezTo>
                <a:cubicBezTo>
                  <a:pt x="220026" y="128457"/>
                  <a:pt x="127951" y="220895"/>
                  <a:pt x="10851" y="262096"/>
                </a:cubicBezTo>
                <a:cubicBezTo>
                  <a:pt x="-3617" y="267186"/>
                  <a:pt x="-3617" y="287728"/>
                  <a:pt x="10851" y="292818"/>
                </a:cubicBezTo>
                <a:cubicBezTo>
                  <a:pt x="127951" y="334019"/>
                  <a:pt x="220026" y="426458"/>
                  <a:pt x="261064" y="544021"/>
                </a:cubicBezTo>
                <a:cubicBezTo>
                  <a:pt x="266135" y="558546"/>
                  <a:pt x="286596" y="558546"/>
                  <a:pt x="291666" y="544021"/>
                </a:cubicBezTo>
                <a:cubicBezTo>
                  <a:pt x="332704" y="426458"/>
                  <a:pt x="424779" y="334019"/>
                  <a:pt x="541879" y="292818"/>
                </a:cubicBezTo>
                <a:cubicBezTo>
                  <a:pt x="556347" y="287728"/>
                  <a:pt x="556347" y="267186"/>
                  <a:pt x="541879" y="262096"/>
                </a:cubicBezTo>
                <a:cubicBezTo>
                  <a:pt x="424779" y="220895"/>
                  <a:pt x="332704" y="128457"/>
                  <a:pt x="291666" y="1089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07"/>
          <p:cNvSpPr/>
          <p:nvPr/>
        </p:nvSpPr>
        <p:spPr>
          <a:xfrm>
            <a:off x="943286" y="4676687"/>
            <a:ext cx="153740" cy="158028"/>
          </a:xfrm>
          <a:custGeom>
            <a:rect b="b" l="l" r="r" t="t"/>
            <a:pathLst>
              <a:path extrusionOk="0" h="158028" w="153740">
                <a:moveTo>
                  <a:pt x="152471" y="7368"/>
                </a:moveTo>
                <a:cubicBezTo>
                  <a:pt x="155551" y="13824"/>
                  <a:pt x="152833" y="21564"/>
                  <a:pt x="146402" y="24655"/>
                </a:cubicBezTo>
                <a:cubicBezTo>
                  <a:pt x="93722" y="49978"/>
                  <a:pt x="51425" y="92865"/>
                  <a:pt x="26725" y="146001"/>
                </a:cubicBezTo>
                <a:lnTo>
                  <a:pt x="24613" y="150545"/>
                </a:lnTo>
                <a:cubicBezTo>
                  <a:pt x="21597" y="157032"/>
                  <a:pt x="13915" y="159837"/>
                  <a:pt x="7454" y="156809"/>
                </a:cubicBezTo>
                <a:cubicBezTo>
                  <a:pt x="993" y="153782"/>
                  <a:pt x="-1801" y="146069"/>
                  <a:pt x="1214" y="139582"/>
                </a:cubicBezTo>
                <a:lnTo>
                  <a:pt x="3327" y="135038"/>
                </a:lnTo>
                <a:cubicBezTo>
                  <a:pt x="30554" y="76464"/>
                  <a:pt x="77180" y="29188"/>
                  <a:pt x="135251" y="1274"/>
                </a:cubicBezTo>
                <a:cubicBezTo>
                  <a:pt x="141683" y="-1817"/>
                  <a:pt x="149392" y="911"/>
                  <a:pt x="152471" y="73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07"/>
          <p:cNvSpPr/>
          <p:nvPr/>
        </p:nvSpPr>
        <p:spPr>
          <a:xfrm>
            <a:off x="1863851" y="4452639"/>
            <a:ext cx="488541" cy="491614"/>
          </a:xfrm>
          <a:custGeom>
            <a:rect b="b" l="l" r="r" t="t"/>
            <a:pathLst>
              <a:path extrusionOk="0" h="491614" w="488541">
                <a:moveTo>
                  <a:pt x="25685" y="298426"/>
                </a:moveTo>
                <a:cubicBezTo>
                  <a:pt x="25685" y="305612"/>
                  <a:pt x="19935" y="311437"/>
                  <a:pt x="12842" y="311437"/>
                </a:cubicBezTo>
                <a:cubicBezTo>
                  <a:pt x="5750" y="311437"/>
                  <a:pt x="0" y="305612"/>
                  <a:pt x="0" y="298426"/>
                </a:cubicBezTo>
                <a:lnTo>
                  <a:pt x="0" y="13011"/>
                </a:lnTo>
                <a:cubicBezTo>
                  <a:pt x="0" y="5825"/>
                  <a:pt x="5750" y="0"/>
                  <a:pt x="12842" y="0"/>
                </a:cubicBezTo>
                <a:cubicBezTo>
                  <a:pt x="19935" y="0"/>
                  <a:pt x="25685" y="5825"/>
                  <a:pt x="25685" y="13011"/>
                </a:cubicBezTo>
                <a:lnTo>
                  <a:pt x="25685" y="298426"/>
                </a:lnTo>
                <a:close/>
                <a:moveTo>
                  <a:pt x="190748" y="475144"/>
                </a:moveTo>
                <a:cubicBezTo>
                  <a:pt x="197971" y="485475"/>
                  <a:pt x="209691" y="491615"/>
                  <a:pt x="222187" y="491615"/>
                </a:cubicBezTo>
                <a:lnTo>
                  <a:pt x="246896" y="491615"/>
                </a:lnTo>
                <a:cubicBezTo>
                  <a:pt x="268175" y="491615"/>
                  <a:pt x="285423" y="474138"/>
                  <a:pt x="285423" y="452581"/>
                </a:cubicBezTo>
                <a:lnTo>
                  <a:pt x="285423" y="349574"/>
                </a:lnTo>
                <a:lnTo>
                  <a:pt x="443577" y="349574"/>
                </a:lnTo>
                <a:cubicBezTo>
                  <a:pt x="472035" y="349574"/>
                  <a:pt x="493330" y="323119"/>
                  <a:pt x="487608" y="294876"/>
                </a:cubicBezTo>
                <a:lnTo>
                  <a:pt x="435251" y="36461"/>
                </a:lnTo>
                <a:cubicBezTo>
                  <a:pt x="430960" y="15281"/>
                  <a:pt x="412561" y="78"/>
                  <a:pt x="391221" y="78"/>
                </a:cubicBezTo>
                <a:lnTo>
                  <a:pt x="120047" y="78"/>
                </a:lnTo>
                <a:cubicBezTo>
                  <a:pt x="95222" y="78"/>
                  <a:pt x="75098" y="20467"/>
                  <a:pt x="75098" y="45618"/>
                </a:cubicBezTo>
                <a:lnTo>
                  <a:pt x="75098" y="293168"/>
                </a:lnTo>
                <a:cubicBezTo>
                  <a:pt x="75098" y="303946"/>
                  <a:pt x="78401" y="314458"/>
                  <a:pt x="84550" y="323253"/>
                </a:cubicBezTo>
                <a:lnTo>
                  <a:pt x="190748" y="47514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07"/>
          <p:cNvSpPr/>
          <p:nvPr/>
        </p:nvSpPr>
        <p:spPr>
          <a:xfrm>
            <a:off x="3061391" y="4377139"/>
            <a:ext cx="339168" cy="643960"/>
          </a:xfrm>
          <a:custGeom>
            <a:rect b="b" l="l" r="r" t="t"/>
            <a:pathLst>
              <a:path extrusionOk="0" h="643960" w="339168">
                <a:moveTo>
                  <a:pt x="169584" y="0"/>
                </a:moveTo>
                <a:cubicBezTo>
                  <a:pt x="75925" y="0"/>
                  <a:pt x="0" y="76874"/>
                  <a:pt x="0" y="171704"/>
                </a:cubicBezTo>
                <a:cubicBezTo>
                  <a:pt x="0" y="243135"/>
                  <a:pt x="43074" y="304350"/>
                  <a:pt x="104322" y="330229"/>
                </a:cubicBezTo>
                <a:lnTo>
                  <a:pt x="104322" y="581656"/>
                </a:lnTo>
                <a:cubicBezTo>
                  <a:pt x="104322" y="616066"/>
                  <a:pt x="131872" y="643960"/>
                  <a:pt x="165857" y="643960"/>
                </a:cubicBezTo>
                <a:cubicBezTo>
                  <a:pt x="199841" y="643960"/>
                  <a:pt x="227392" y="616066"/>
                  <a:pt x="227392" y="581656"/>
                </a:cubicBezTo>
                <a:lnTo>
                  <a:pt x="227392" y="577597"/>
                </a:lnTo>
                <a:lnTo>
                  <a:pt x="247736" y="577597"/>
                </a:lnTo>
                <a:cubicBezTo>
                  <a:pt x="273873" y="577597"/>
                  <a:pt x="297748" y="558237"/>
                  <a:pt x="297748" y="531192"/>
                </a:cubicBezTo>
                <a:lnTo>
                  <a:pt x="297748" y="430191"/>
                </a:lnTo>
                <a:cubicBezTo>
                  <a:pt x="297748" y="403146"/>
                  <a:pt x="273873" y="383786"/>
                  <a:pt x="247736" y="383786"/>
                </a:cubicBezTo>
                <a:lnTo>
                  <a:pt x="227392" y="383786"/>
                </a:lnTo>
                <a:lnTo>
                  <a:pt x="227392" y="333170"/>
                </a:lnTo>
                <a:cubicBezTo>
                  <a:pt x="292579" y="309239"/>
                  <a:pt x="339169" y="245996"/>
                  <a:pt x="339169" y="171704"/>
                </a:cubicBezTo>
                <a:cubicBezTo>
                  <a:pt x="339169" y="76874"/>
                  <a:pt x="263243" y="0"/>
                  <a:pt x="169584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7"/>
          <p:cNvSpPr/>
          <p:nvPr/>
        </p:nvSpPr>
        <p:spPr>
          <a:xfrm>
            <a:off x="3170924" y="4459143"/>
            <a:ext cx="120086" cy="55971"/>
          </a:xfrm>
          <a:custGeom>
            <a:rect b="b" l="l" r="r" t="t"/>
            <a:pathLst>
              <a:path extrusionOk="0" h="55971" w="120086">
                <a:moveTo>
                  <a:pt x="60043" y="0"/>
                </a:moveTo>
                <a:cubicBezTo>
                  <a:pt x="29055" y="0"/>
                  <a:pt x="3516" y="21626"/>
                  <a:pt x="45" y="49480"/>
                </a:cubicBezTo>
                <a:cubicBezTo>
                  <a:pt x="-399" y="53044"/>
                  <a:pt x="2520" y="55972"/>
                  <a:pt x="6069" y="55972"/>
                </a:cubicBezTo>
                <a:lnTo>
                  <a:pt x="114018" y="55972"/>
                </a:lnTo>
                <a:cubicBezTo>
                  <a:pt x="117566" y="55972"/>
                  <a:pt x="120485" y="53044"/>
                  <a:pt x="120042" y="49480"/>
                </a:cubicBezTo>
                <a:cubicBezTo>
                  <a:pt x="116570" y="21626"/>
                  <a:pt x="91032" y="0"/>
                  <a:pt x="600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107"/>
          <p:cNvGrpSpPr/>
          <p:nvPr/>
        </p:nvGrpSpPr>
        <p:grpSpPr>
          <a:xfrm>
            <a:off x="4055145" y="4413698"/>
            <a:ext cx="632904" cy="515658"/>
            <a:chOff x="4055145" y="4413698"/>
            <a:chExt cx="632904" cy="515658"/>
          </a:xfrm>
        </p:grpSpPr>
        <p:sp>
          <p:nvSpPr>
            <p:cNvPr id="327" name="Google Shape;327;p107"/>
            <p:cNvSpPr/>
            <p:nvPr/>
          </p:nvSpPr>
          <p:spPr>
            <a:xfrm>
              <a:off x="4055145" y="4413698"/>
              <a:ext cx="632904" cy="515658"/>
            </a:xfrm>
            <a:custGeom>
              <a:rect b="b" l="l" r="r" t="t"/>
              <a:pathLst>
                <a:path extrusionOk="0" h="515658" w="632904">
                  <a:moveTo>
                    <a:pt x="32307" y="0"/>
                  </a:moveTo>
                  <a:cubicBezTo>
                    <a:pt x="14464" y="0"/>
                    <a:pt x="0" y="14384"/>
                    <a:pt x="0" y="32127"/>
                  </a:cubicBezTo>
                  <a:lnTo>
                    <a:pt x="0" y="483532"/>
                  </a:lnTo>
                  <a:cubicBezTo>
                    <a:pt x="0" y="501275"/>
                    <a:pt x="14464" y="515658"/>
                    <a:pt x="32307" y="515658"/>
                  </a:cubicBezTo>
                  <a:lnTo>
                    <a:pt x="600597" y="515658"/>
                  </a:lnTo>
                  <a:cubicBezTo>
                    <a:pt x="618440" y="515658"/>
                    <a:pt x="632904" y="501275"/>
                    <a:pt x="632904" y="483532"/>
                  </a:cubicBezTo>
                  <a:lnTo>
                    <a:pt x="632904" y="109493"/>
                  </a:lnTo>
                  <a:cubicBezTo>
                    <a:pt x="632904" y="91750"/>
                    <a:pt x="618440" y="77366"/>
                    <a:pt x="600597" y="77366"/>
                  </a:cubicBezTo>
                  <a:lnTo>
                    <a:pt x="292397" y="77366"/>
                  </a:lnTo>
                  <a:cubicBezTo>
                    <a:pt x="288590" y="77366"/>
                    <a:pt x="284978" y="75698"/>
                    <a:pt x="282522" y="72806"/>
                  </a:cubicBezTo>
                  <a:lnTo>
                    <a:pt x="230391" y="11402"/>
                  </a:lnTo>
                  <a:cubicBezTo>
                    <a:pt x="224252" y="4172"/>
                    <a:pt x="215221" y="0"/>
                    <a:pt x="205705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07"/>
            <p:cNvSpPr/>
            <p:nvPr/>
          </p:nvSpPr>
          <p:spPr>
            <a:xfrm>
              <a:off x="4130738" y="4568238"/>
              <a:ext cx="484986" cy="25701"/>
            </a:xfrm>
            <a:custGeom>
              <a:rect b="b" l="l" r="r" t="t"/>
              <a:pathLst>
                <a:path extrusionOk="0" h="25701" w="484986">
                  <a:moveTo>
                    <a:pt x="0" y="12851"/>
                  </a:moveTo>
                  <a:cubicBezTo>
                    <a:pt x="0" y="5753"/>
                    <a:pt x="5786" y="0"/>
                    <a:pt x="12923" y="0"/>
                  </a:cubicBezTo>
                  <a:lnTo>
                    <a:pt x="472064" y="0"/>
                  </a:lnTo>
                  <a:cubicBezTo>
                    <a:pt x="479200" y="0"/>
                    <a:pt x="484987" y="5753"/>
                    <a:pt x="484987" y="12851"/>
                  </a:cubicBezTo>
                  <a:cubicBezTo>
                    <a:pt x="484987" y="19948"/>
                    <a:pt x="479200" y="25702"/>
                    <a:pt x="472064" y="25702"/>
                  </a:cubicBezTo>
                  <a:lnTo>
                    <a:pt x="12923" y="25702"/>
                  </a:lnTo>
                  <a:cubicBezTo>
                    <a:pt x="5786" y="25702"/>
                    <a:pt x="0" y="19948"/>
                    <a:pt x="0" y="1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07"/>
          <p:cNvSpPr/>
          <p:nvPr/>
        </p:nvSpPr>
        <p:spPr>
          <a:xfrm>
            <a:off x="5277568" y="4403987"/>
            <a:ext cx="495077" cy="550329"/>
          </a:xfrm>
          <a:custGeom>
            <a:rect b="b" l="l" r="r" t="t"/>
            <a:pathLst>
              <a:path extrusionOk="0" h="550329" w="495077">
                <a:moveTo>
                  <a:pt x="212679" y="533860"/>
                </a:moveTo>
                <a:cubicBezTo>
                  <a:pt x="230740" y="555819"/>
                  <a:pt x="264338" y="555819"/>
                  <a:pt x="282399" y="533860"/>
                </a:cubicBezTo>
                <a:lnTo>
                  <a:pt x="487666" y="284286"/>
                </a:lnTo>
                <a:cubicBezTo>
                  <a:pt x="504985" y="263229"/>
                  <a:pt x="490017" y="231497"/>
                  <a:pt x="462766" y="231497"/>
                </a:cubicBezTo>
                <a:lnTo>
                  <a:pt x="391882" y="231497"/>
                </a:lnTo>
                <a:lnTo>
                  <a:pt x="391882" y="45187"/>
                </a:lnTo>
                <a:cubicBezTo>
                  <a:pt x="391882" y="20231"/>
                  <a:pt x="371667" y="0"/>
                  <a:pt x="346731" y="0"/>
                </a:cubicBezTo>
                <a:lnTo>
                  <a:pt x="148325" y="0"/>
                </a:lnTo>
                <a:cubicBezTo>
                  <a:pt x="123389" y="0"/>
                  <a:pt x="103175" y="20231"/>
                  <a:pt x="103175" y="45187"/>
                </a:cubicBezTo>
                <a:lnTo>
                  <a:pt x="103175" y="231497"/>
                </a:lnTo>
                <a:lnTo>
                  <a:pt x="32312" y="231497"/>
                </a:lnTo>
                <a:cubicBezTo>
                  <a:pt x="5060" y="231497"/>
                  <a:pt x="-9907" y="263229"/>
                  <a:pt x="7412" y="284286"/>
                </a:cubicBezTo>
                <a:lnTo>
                  <a:pt x="212679" y="53386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07"/>
          <p:cNvSpPr/>
          <p:nvPr/>
        </p:nvSpPr>
        <p:spPr>
          <a:xfrm>
            <a:off x="5525176" y="4706015"/>
            <a:ext cx="126289" cy="150665"/>
          </a:xfrm>
          <a:custGeom>
            <a:rect b="b" l="l" r="r" t="t"/>
            <a:pathLst>
              <a:path extrusionOk="0" h="150665" w="126289">
                <a:moveTo>
                  <a:pt x="4808" y="147809"/>
                </a:move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7"/>
          <p:cNvSpPr/>
          <p:nvPr/>
        </p:nvSpPr>
        <p:spPr>
          <a:xfrm>
            <a:off x="6404432" y="4414344"/>
            <a:ext cx="533352" cy="514936"/>
          </a:xfrm>
          <a:custGeom>
            <a:rect b="b" l="l" r="r" t="t"/>
            <a:pathLst>
              <a:path extrusionOk="0" h="514936" w="533352">
                <a:moveTo>
                  <a:pt x="280929" y="0"/>
                </a:moveTo>
                <a:cubicBezTo>
                  <a:pt x="273772" y="0"/>
                  <a:pt x="267970" y="5825"/>
                  <a:pt x="267970" y="13011"/>
                </a:cubicBezTo>
                <a:lnTo>
                  <a:pt x="267970" y="151230"/>
                </a:lnTo>
                <a:lnTo>
                  <a:pt x="149313" y="151230"/>
                </a:lnTo>
                <a:cubicBezTo>
                  <a:pt x="142156" y="151230"/>
                  <a:pt x="136354" y="157056"/>
                  <a:pt x="136354" y="164242"/>
                </a:cubicBezTo>
                <a:lnTo>
                  <a:pt x="136354" y="312025"/>
                </a:lnTo>
                <a:lnTo>
                  <a:pt x="12959" y="312025"/>
                </a:lnTo>
                <a:cubicBezTo>
                  <a:pt x="5802" y="312025"/>
                  <a:pt x="0" y="317850"/>
                  <a:pt x="0" y="325036"/>
                </a:cubicBezTo>
                <a:lnTo>
                  <a:pt x="0" y="501925"/>
                </a:lnTo>
                <a:cubicBezTo>
                  <a:pt x="0" y="509111"/>
                  <a:pt x="5802" y="514936"/>
                  <a:pt x="12959" y="514936"/>
                </a:cubicBezTo>
                <a:lnTo>
                  <a:pt x="520386" y="514936"/>
                </a:lnTo>
                <a:cubicBezTo>
                  <a:pt x="520613" y="514936"/>
                  <a:pt x="520841" y="514930"/>
                  <a:pt x="521067" y="514919"/>
                </a:cubicBezTo>
                <a:lnTo>
                  <a:pt x="521070" y="514918"/>
                </a:lnTo>
                <a:cubicBezTo>
                  <a:pt x="527953" y="514554"/>
                  <a:pt x="533348" y="508845"/>
                  <a:pt x="533348" y="501925"/>
                </a:cubicBezTo>
                <a:lnTo>
                  <a:pt x="533348" y="352705"/>
                </a:lnTo>
                <a:cubicBezTo>
                  <a:pt x="533351" y="352599"/>
                  <a:pt x="533352" y="352493"/>
                  <a:pt x="533352" y="352386"/>
                </a:cubicBezTo>
                <a:lnTo>
                  <a:pt x="533352" y="164242"/>
                </a:lnTo>
                <a:cubicBezTo>
                  <a:pt x="533352" y="164135"/>
                  <a:pt x="533351" y="164029"/>
                  <a:pt x="533348" y="163924"/>
                </a:cubicBezTo>
                <a:lnTo>
                  <a:pt x="533348" y="13011"/>
                </a:lnTo>
                <a:cubicBezTo>
                  <a:pt x="533348" y="5825"/>
                  <a:pt x="527546" y="0"/>
                  <a:pt x="520389" y="0"/>
                </a:cubicBezTo>
                <a:lnTo>
                  <a:pt x="2809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07"/>
          <p:cNvSpPr/>
          <p:nvPr/>
        </p:nvSpPr>
        <p:spPr>
          <a:xfrm>
            <a:off x="6601944" y="4726444"/>
            <a:ext cx="173228" cy="26022"/>
          </a:xfrm>
          <a:custGeom>
            <a:rect b="b" l="l" r="r" t="t"/>
            <a:pathLst>
              <a:path extrusionOk="0" h="26022" w="173228">
                <a:moveTo>
                  <a:pt x="173228" y="13011"/>
                </a:moveTo>
                <a:cubicBezTo>
                  <a:pt x="173228" y="20197"/>
                  <a:pt x="167426" y="26023"/>
                  <a:pt x="160269" y="26023"/>
                </a:cubicBezTo>
                <a:lnTo>
                  <a:pt x="12959" y="26023"/>
                </a:lnTo>
                <a:cubicBezTo>
                  <a:pt x="5802" y="26023"/>
                  <a:pt x="0" y="20197"/>
                  <a:pt x="0" y="13011"/>
                </a:cubicBezTo>
                <a:cubicBezTo>
                  <a:pt x="0" y="5825"/>
                  <a:pt x="5802" y="0"/>
                  <a:pt x="12959" y="0"/>
                </a:cubicBezTo>
                <a:lnTo>
                  <a:pt x="160269" y="0"/>
                </a:lnTo>
                <a:cubicBezTo>
                  <a:pt x="167426" y="0"/>
                  <a:pt x="173228" y="5825"/>
                  <a:pt x="173228" y="130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107"/>
          <p:cNvGrpSpPr/>
          <p:nvPr/>
        </p:nvGrpSpPr>
        <p:grpSpPr>
          <a:xfrm>
            <a:off x="7594892" y="4402050"/>
            <a:ext cx="440598" cy="581537"/>
            <a:chOff x="7594892" y="4402050"/>
            <a:chExt cx="440598" cy="581537"/>
          </a:xfrm>
        </p:grpSpPr>
        <p:sp>
          <p:nvSpPr>
            <p:cNvPr id="334" name="Google Shape;334;p107"/>
            <p:cNvSpPr/>
            <p:nvPr/>
          </p:nvSpPr>
          <p:spPr>
            <a:xfrm>
              <a:off x="7594892" y="4402050"/>
              <a:ext cx="440598" cy="581537"/>
            </a:xfrm>
            <a:custGeom>
              <a:rect b="b" l="l" r="r" t="t"/>
              <a:pathLst>
                <a:path extrusionOk="0" h="581537" w="440598">
                  <a:moveTo>
                    <a:pt x="440599" y="32409"/>
                  </a:moveTo>
                  <a:cubicBezTo>
                    <a:pt x="440599" y="14510"/>
                    <a:pt x="426174" y="0"/>
                    <a:pt x="408380" y="0"/>
                  </a:cubicBezTo>
                  <a:lnTo>
                    <a:pt x="32219" y="0"/>
                  </a:lnTo>
                  <a:cubicBezTo>
                    <a:pt x="14425" y="0"/>
                    <a:pt x="0" y="14510"/>
                    <a:pt x="0" y="32409"/>
                  </a:cubicBezTo>
                  <a:lnTo>
                    <a:pt x="0" y="549129"/>
                  </a:lnTo>
                  <a:cubicBezTo>
                    <a:pt x="0" y="567028"/>
                    <a:pt x="14425" y="581538"/>
                    <a:pt x="32219" y="581538"/>
                  </a:cubicBezTo>
                  <a:lnTo>
                    <a:pt x="294410" y="581538"/>
                  </a:lnTo>
                  <a:cubicBezTo>
                    <a:pt x="302999" y="581538"/>
                    <a:pt x="311233" y="578088"/>
                    <a:pt x="317281" y="571955"/>
                  </a:cubicBezTo>
                  <a:lnTo>
                    <a:pt x="431251" y="456404"/>
                  </a:lnTo>
                  <a:cubicBezTo>
                    <a:pt x="437239" y="450334"/>
                    <a:pt x="440599" y="442129"/>
                    <a:pt x="440599" y="433578"/>
                  </a:cubicBezTo>
                  <a:lnTo>
                    <a:pt x="440599" y="3240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07"/>
            <p:cNvSpPr/>
            <p:nvPr/>
          </p:nvSpPr>
          <p:spPr>
            <a:xfrm>
              <a:off x="7859524" y="4798752"/>
              <a:ext cx="121721" cy="125289"/>
            </a:xfrm>
            <a:custGeom>
              <a:rect b="b" l="l" r="r" t="t"/>
              <a:pathLst>
                <a:path extrusionOk="0" h="125289" w="121721">
                  <a:moveTo>
                    <a:pt x="12887" y="125290"/>
                  </a:moveTo>
                  <a:cubicBezTo>
                    <a:pt x="5770" y="125290"/>
                    <a:pt x="0" y="119486"/>
                    <a:pt x="0" y="112326"/>
                  </a:cubicBezTo>
                  <a:lnTo>
                    <a:pt x="0" y="12964"/>
                  </a:lnTo>
                  <a:cubicBezTo>
                    <a:pt x="0" y="5804"/>
                    <a:pt x="5770" y="0"/>
                    <a:pt x="12887" y="0"/>
                  </a:cubicBezTo>
                  <a:lnTo>
                    <a:pt x="108834" y="0"/>
                  </a:lnTo>
                  <a:cubicBezTo>
                    <a:pt x="115952" y="0"/>
                    <a:pt x="121722" y="5804"/>
                    <a:pt x="121722" y="12964"/>
                  </a:cubicBezTo>
                  <a:cubicBezTo>
                    <a:pt x="121722" y="20123"/>
                    <a:pt x="115952" y="25927"/>
                    <a:pt x="108834" y="25927"/>
                  </a:cubicBezTo>
                  <a:lnTo>
                    <a:pt x="25775" y="25927"/>
                  </a:lnTo>
                  <a:lnTo>
                    <a:pt x="25775" y="112326"/>
                  </a:lnTo>
                  <a:cubicBezTo>
                    <a:pt x="25775" y="119486"/>
                    <a:pt x="20005" y="125290"/>
                    <a:pt x="12887" y="125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107"/>
          <p:cNvSpPr/>
          <p:nvPr/>
        </p:nvSpPr>
        <p:spPr>
          <a:xfrm>
            <a:off x="8749419" y="4414852"/>
            <a:ext cx="393578" cy="562602"/>
          </a:xfrm>
          <a:custGeom>
            <a:rect b="b" l="l" r="r" t="t"/>
            <a:pathLst>
              <a:path extrusionOk="0" h="562602" w="393578">
                <a:moveTo>
                  <a:pt x="38614" y="0"/>
                </a:moveTo>
                <a:cubicBezTo>
                  <a:pt x="17288" y="0"/>
                  <a:pt x="0" y="17476"/>
                  <a:pt x="0" y="39034"/>
                </a:cubicBezTo>
                <a:lnTo>
                  <a:pt x="0" y="536537"/>
                </a:lnTo>
                <a:cubicBezTo>
                  <a:pt x="0" y="557205"/>
                  <a:pt x="22689" y="569625"/>
                  <a:pt x="39812" y="558329"/>
                </a:cubicBezTo>
                <a:lnTo>
                  <a:pt x="196789" y="454770"/>
                </a:lnTo>
                <a:lnTo>
                  <a:pt x="353766" y="558329"/>
                </a:lnTo>
                <a:cubicBezTo>
                  <a:pt x="370889" y="569625"/>
                  <a:pt x="393578" y="557205"/>
                  <a:pt x="393578" y="536537"/>
                </a:cubicBezTo>
                <a:lnTo>
                  <a:pt x="393578" y="39034"/>
                </a:lnTo>
                <a:cubicBezTo>
                  <a:pt x="393578" y="17476"/>
                  <a:pt x="376290" y="0"/>
                  <a:pt x="354964" y="0"/>
                </a:cubicBezTo>
                <a:lnTo>
                  <a:pt x="3861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07"/>
          <p:cNvSpPr/>
          <p:nvPr/>
        </p:nvSpPr>
        <p:spPr>
          <a:xfrm>
            <a:off x="8813776" y="4479909"/>
            <a:ext cx="106586" cy="107744"/>
          </a:xfrm>
          <a:custGeom>
            <a:rect b="b" l="l" r="r" t="t"/>
            <a:pathLst>
              <a:path extrusionOk="0" h="107744" w="106586">
                <a:moveTo>
                  <a:pt x="0" y="13011"/>
                </a:moveTo>
                <a:cubicBezTo>
                  <a:pt x="0" y="5825"/>
                  <a:pt x="5763" y="0"/>
                  <a:pt x="12871" y="0"/>
                </a:cubicBezTo>
                <a:lnTo>
                  <a:pt x="93715" y="0"/>
                </a:lnTo>
                <a:cubicBezTo>
                  <a:pt x="100824" y="0"/>
                  <a:pt x="106586" y="5825"/>
                  <a:pt x="106586" y="13011"/>
                </a:cubicBezTo>
                <a:cubicBezTo>
                  <a:pt x="106586" y="20198"/>
                  <a:pt x="100824" y="26023"/>
                  <a:pt x="93715" y="26023"/>
                </a:cubicBezTo>
                <a:lnTo>
                  <a:pt x="25743" y="26023"/>
                </a:lnTo>
                <a:lnTo>
                  <a:pt x="25743" y="94733"/>
                </a:lnTo>
                <a:cubicBezTo>
                  <a:pt x="25743" y="101920"/>
                  <a:pt x="19980" y="107745"/>
                  <a:pt x="12871" y="107745"/>
                </a:cubicBezTo>
                <a:cubicBezTo>
                  <a:pt x="5763" y="107745"/>
                  <a:pt x="0" y="101920"/>
                  <a:pt x="0" y="94733"/>
                </a:cubicBezTo>
                <a:lnTo>
                  <a:pt x="0" y="130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0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0" y="32529"/>
                </a:moveTo>
                <a:cubicBezTo>
                  <a:pt x="0" y="14564"/>
                  <a:pt x="14563" y="0"/>
                  <a:pt x="32529" y="0"/>
                </a:cubicBezTo>
                <a:lnTo>
                  <a:pt x="561853" y="0"/>
                </a:lnTo>
                <a:cubicBezTo>
                  <a:pt x="579818" y="0"/>
                  <a:pt x="594381" y="14564"/>
                  <a:pt x="594381" y="32529"/>
                </a:cubicBezTo>
                <a:lnTo>
                  <a:pt x="594381" y="379561"/>
                </a:lnTo>
                <a:cubicBezTo>
                  <a:pt x="594381" y="397527"/>
                  <a:pt x="579818" y="412090"/>
                  <a:pt x="561853" y="412090"/>
                </a:cubicBezTo>
                <a:lnTo>
                  <a:pt x="32529" y="412090"/>
                </a:lnTo>
                <a:cubicBezTo>
                  <a:pt x="14563" y="412090"/>
                  <a:pt x="0" y="397527"/>
                  <a:pt x="0" y="379561"/>
                </a:cubicBezTo>
                <a:lnTo>
                  <a:pt x="0" y="3252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561853" y="26023"/>
                </a:moveTo>
                <a:lnTo>
                  <a:pt x="32529" y="26023"/>
                </a:lnTo>
                <a:cubicBezTo>
                  <a:pt x="28936" y="26023"/>
                  <a:pt x="26023" y="28935"/>
                  <a:pt x="26023" y="32529"/>
                </a:cubicBezTo>
                <a:lnTo>
                  <a:pt x="26023" y="379561"/>
                </a:lnTo>
                <a:cubicBezTo>
                  <a:pt x="26023" y="383155"/>
                  <a:pt x="28936" y="386067"/>
                  <a:pt x="32529" y="386067"/>
                </a:cubicBezTo>
                <a:lnTo>
                  <a:pt x="561853" y="386067"/>
                </a:lnTo>
                <a:cubicBezTo>
                  <a:pt x="565446" y="386067"/>
                  <a:pt x="568358" y="383155"/>
                  <a:pt x="568358" y="379561"/>
                </a:cubicBezTo>
                <a:lnTo>
                  <a:pt x="568358" y="32529"/>
                </a:lnTo>
                <a:cubicBezTo>
                  <a:pt x="568358" y="28935"/>
                  <a:pt x="565446" y="26023"/>
                  <a:pt x="561853" y="26023"/>
                </a:cubicBezTo>
                <a:close/>
                <a:moveTo>
                  <a:pt x="32529" y="0"/>
                </a:moveTo>
                <a:cubicBezTo>
                  <a:pt x="14563" y="0"/>
                  <a:pt x="0" y="14564"/>
                  <a:pt x="0" y="32529"/>
                </a:cubicBezTo>
                <a:lnTo>
                  <a:pt x="0" y="379561"/>
                </a:lnTo>
                <a:cubicBezTo>
                  <a:pt x="0" y="397527"/>
                  <a:pt x="14563" y="412090"/>
                  <a:pt x="32529" y="412090"/>
                </a:cubicBezTo>
                <a:lnTo>
                  <a:pt x="561853" y="412090"/>
                </a:lnTo>
                <a:cubicBezTo>
                  <a:pt x="579818" y="412090"/>
                  <a:pt x="594381" y="397527"/>
                  <a:pt x="594381" y="379561"/>
                </a:cubicBezTo>
                <a:lnTo>
                  <a:pt x="594381" y="32529"/>
                </a:lnTo>
                <a:cubicBezTo>
                  <a:pt x="594381" y="14564"/>
                  <a:pt x="579818" y="0"/>
                  <a:pt x="561853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07"/>
          <p:cNvSpPr/>
          <p:nvPr/>
        </p:nvSpPr>
        <p:spPr>
          <a:xfrm>
            <a:off x="9872438" y="4548526"/>
            <a:ext cx="109901" cy="109901"/>
          </a:xfrm>
          <a:custGeom>
            <a:rect b="b" l="l" r="r" t="t"/>
            <a:pathLst>
              <a:path extrusionOk="0" h="109901" w="109901">
                <a:moveTo>
                  <a:pt x="54950" y="0"/>
                </a:moveTo>
                <a:cubicBezTo>
                  <a:pt x="24602" y="0"/>
                  <a:pt x="0" y="24603"/>
                  <a:pt x="0" y="54951"/>
                </a:cubicBezTo>
                <a:cubicBezTo>
                  <a:pt x="0" y="85300"/>
                  <a:pt x="24602" y="109902"/>
                  <a:pt x="54950" y="109902"/>
                </a:cubicBezTo>
                <a:cubicBezTo>
                  <a:pt x="85299" y="109902"/>
                  <a:pt x="109902" y="85300"/>
                  <a:pt x="109902" y="54951"/>
                </a:cubicBezTo>
                <a:cubicBezTo>
                  <a:pt x="109902" y="24603"/>
                  <a:pt x="85299" y="0"/>
                  <a:pt x="54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07"/>
          <p:cNvSpPr/>
          <p:nvPr/>
        </p:nvSpPr>
        <p:spPr>
          <a:xfrm>
            <a:off x="9831882" y="4557094"/>
            <a:ext cx="505385" cy="299758"/>
          </a:xfrm>
          <a:custGeom>
            <a:rect b="b" l="l" r="r" t="t"/>
            <a:pathLst>
              <a:path extrusionOk="0" h="299758" w="505385">
                <a:moveTo>
                  <a:pt x="399990" y="7042"/>
                </a:moveTo>
                <a:cubicBezTo>
                  <a:pt x="389654" y="-2653"/>
                  <a:pt x="373460" y="-2294"/>
                  <a:pt x="363563" y="7850"/>
                </a:cubicBezTo>
                <a:lnTo>
                  <a:pt x="302895" y="70027"/>
                </a:lnTo>
                <a:cubicBezTo>
                  <a:pt x="302683" y="70219"/>
                  <a:pt x="302477" y="70418"/>
                  <a:pt x="302276" y="70626"/>
                </a:cubicBezTo>
                <a:lnTo>
                  <a:pt x="298129" y="74910"/>
                </a:lnTo>
                <a:lnTo>
                  <a:pt x="239182" y="135324"/>
                </a:lnTo>
                <a:lnTo>
                  <a:pt x="209507" y="104911"/>
                </a:lnTo>
                <a:cubicBezTo>
                  <a:pt x="199295" y="94445"/>
                  <a:pt x="182468" y="94445"/>
                  <a:pt x="172255" y="104911"/>
                </a:cubicBezTo>
                <a:lnTo>
                  <a:pt x="3699" y="277660"/>
                </a:lnTo>
                <a:cubicBezTo>
                  <a:pt x="-1320" y="282803"/>
                  <a:pt x="-1219" y="291041"/>
                  <a:pt x="3925" y="296059"/>
                </a:cubicBezTo>
                <a:cubicBezTo>
                  <a:pt x="9068" y="301078"/>
                  <a:pt x="17306" y="300977"/>
                  <a:pt x="22324" y="295834"/>
                </a:cubicBezTo>
                <a:lnTo>
                  <a:pt x="190881" y="123084"/>
                </a:lnTo>
                <a:lnTo>
                  <a:pt x="220556" y="153497"/>
                </a:lnTo>
                <a:cubicBezTo>
                  <a:pt x="220812" y="153760"/>
                  <a:pt x="221072" y="154015"/>
                  <a:pt x="221336" y="154264"/>
                </a:cubicBezTo>
                <a:lnTo>
                  <a:pt x="179729" y="197257"/>
                </a:lnTo>
                <a:cubicBezTo>
                  <a:pt x="174731" y="202422"/>
                  <a:pt x="174866" y="210658"/>
                  <a:pt x="180030" y="215656"/>
                </a:cubicBezTo>
                <a:cubicBezTo>
                  <a:pt x="185194" y="220653"/>
                  <a:pt x="193431" y="220518"/>
                  <a:pt x="198429" y="215354"/>
                </a:cubicBezTo>
                <a:lnTo>
                  <a:pt x="316794" y="93044"/>
                </a:lnTo>
                <a:lnTo>
                  <a:pt x="382189" y="26023"/>
                </a:lnTo>
                <a:lnTo>
                  <a:pt x="483474" y="121015"/>
                </a:lnTo>
                <a:cubicBezTo>
                  <a:pt x="488715" y="125931"/>
                  <a:pt x="496949" y="125667"/>
                  <a:pt x="501865" y="120426"/>
                </a:cubicBezTo>
                <a:cubicBezTo>
                  <a:pt x="506781" y="115184"/>
                  <a:pt x="506517" y="106950"/>
                  <a:pt x="501275" y="102034"/>
                </a:cubicBezTo>
                <a:lnTo>
                  <a:pt x="399990" y="70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07"/>
          <p:cNvSpPr/>
          <p:nvPr/>
        </p:nvSpPr>
        <p:spPr>
          <a:xfrm>
            <a:off x="11066650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7"/>
          <p:cNvSpPr/>
          <p:nvPr/>
        </p:nvSpPr>
        <p:spPr>
          <a:xfrm>
            <a:off x="11053686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07"/>
          <p:cNvSpPr/>
          <p:nvPr/>
        </p:nvSpPr>
        <p:spPr>
          <a:xfrm>
            <a:off x="11297836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07"/>
          <p:cNvSpPr/>
          <p:nvPr/>
        </p:nvSpPr>
        <p:spPr>
          <a:xfrm>
            <a:off x="11284872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07"/>
          <p:cNvSpPr/>
          <p:nvPr/>
        </p:nvSpPr>
        <p:spPr>
          <a:xfrm>
            <a:off x="10971033" y="4449388"/>
            <a:ext cx="587033" cy="363228"/>
          </a:xfrm>
          <a:custGeom>
            <a:rect b="b" l="l" r="r" t="t"/>
            <a:pathLst>
              <a:path extrusionOk="0" h="363228" w="587033">
                <a:moveTo>
                  <a:pt x="505164" y="0"/>
                </a:moveTo>
                <a:cubicBezTo>
                  <a:pt x="499322" y="0"/>
                  <a:pt x="494202" y="3888"/>
                  <a:pt x="492660" y="9494"/>
                </a:cubicBezTo>
                <a:lnTo>
                  <a:pt x="474986" y="73747"/>
                </a:lnTo>
                <a:lnTo>
                  <a:pt x="32428" y="73747"/>
                </a:lnTo>
                <a:cubicBezTo>
                  <a:pt x="11045" y="73747"/>
                  <a:pt x="-4477" y="93990"/>
                  <a:pt x="1168" y="114513"/>
                </a:cubicBezTo>
                <a:lnTo>
                  <a:pt x="63055" y="339492"/>
                </a:lnTo>
                <a:cubicBezTo>
                  <a:pt x="66910" y="353509"/>
                  <a:pt x="79710" y="363228"/>
                  <a:pt x="94314" y="363228"/>
                </a:cubicBezTo>
                <a:lnTo>
                  <a:pt x="397520" y="363228"/>
                </a:lnTo>
                <a:cubicBezTo>
                  <a:pt x="412124" y="363228"/>
                  <a:pt x="424924" y="353509"/>
                  <a:pt x="428779" y="339492"/>
                </a:cubicBezTo>
                <a:lnTo>
                  <a:pt x="501879" y="73747"/>
                </a:lnTo>
                <a:lnTo>
                  <a:pt x="501867" y="73747"/>
                </a:lnTo>
                <a:lnTo>
                  <a:pt x="515056" y="25800"/>
                </a:lnTo>
                <a:lnTo>
                  <a:pt x="574070" y="25800"/>
                </a:lnTo>
                <a:cubicBezTo>
                  <a:pt x="581229" y="25800"/>
                  <a:pt x="587034" y="20025"/>
                  <a:pt x="587034" y="12900"/>
                </a:cubicBezTo>
                <a:cubicBezTo>
                  <a:pt x="587034" y="5776"/>
                  <a:pt x="581229" y="0"/>
                  <a:pt x="574070" y="0"/>
                </a:cubicBezTo>
                <a:lnTo>
                  <a:pt x="50516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07"/>
          <p:cNvSpPr/>
          <p:nvPr/>
        </p:nvSpPr>
        <p:spPr>
          <a:xfrm>
            <a:off x="6301371" y="1741485"/>
            <a:ext cx="747848" cy="371813"/>
          </a:xfrm>
          <a:custGeom>
            <a:rect b="b" l="l" r="r" t="t"/>
            <a:pathLst>
              <a:path extrusionOk="0" h="371813" w="747848">
                <a:moveTo>
                  <a:pt x="555354" y="371813"/>
                </a:moveTo>
                <a:cubicBezTo>
                  <a:pt x="665076" y="371813"/>
                  <a:pt x="747848" y="297643"/>
                  <a:pt x="747848" y="186870"/>
                </a:cubicBezTo>
                <a:cubicBezTo>
                  <a:pt x="747848" y="79950"/>
                  <a:pt x="674705" y="0"/>
                  <a:pt x="567867" y="0"/>
                </a:cubicBezTo>
                <a:cubicBezTo>
                  <a:pt x="477393" y="0"/>
                  <a:pt x="426381" y="51052"/>
                  <a:pt x="374407" y="103067"/>
                </a:cubicBezTo>
                <a:cubicBezTo>
                  <a:pt x="324357" y="51052"/>
                  <a:pt x="266609" y="0"/>
                  <a:pt x="187685" y="0"/>
                </a:cubicBezTo>
                <a:cubicBezTo>
                  <a:pt x="74111" y="0"/>
                  <a:pt x="0" y="87655"/>
                  <a:pt x="0" y="186870"/>
                </a:cubicBezTo>
                <a:cubicBezTo>
                  <a:pt x="0" y="292827"/>
                  <a:pt x="71224" y="371813"/>
                  <a:pt x="179985" y="371813"/>
                </a:cubicBezTo>
                <a:cubicBezTo>
                  <a:pt x="270458" y="371813"/>
                  <a:pt x="321470" y="322687"/>
                  <a:pt x="374407" y="270672"/>
                </a:cubicBezTo>
                <a:cubicBezTo>
                  <a:pt x="421569" y="325577"/>
                  <a:pt x="482205" y="371813"/>
                  <a:pt x="555354" y="371813"/>
                </a:cubicBezTo>
                <a:close/>
                <a:moveTo>
                  <a:pt x="454307" y="184929"/>
                </a:moveTo>
                <a:cubicBezTo>
                  <a:pt x="490881" y="224422"/>
                  <a:pt x="527456" y="252356"/>
                  <a:pt x="559218" y="252356"/>
                </a:cubicBezTo>
                <a:cubicBezTo>
                  <a:pt x="599642" y="252356"/>
                  <a:pt x="618892" y="227312"/>
                  <a:pt x="618892" y="186856"/>
                </a:cubicBezTo>
                <a:cubicBezTo>
                  <a:pt x="618892" y="149289"/>
                  <a:pt x="594830" y="119428"/>
                  <a:pt x="561143" y="119428"/>
                </a:cubicBezTo>
                <a:cubicBezTo>
                  <a:pt x="521681" y="119428"/>
                  <a:pt x="472594" y="164701"/>
                  <a:pt x="454307" y="184929"/>
                </a:cubicBezTo>
                <a:close/>
                <a:moveTo>
                  <a:pt x="180527" y="252356"/>
                </a:moveTo>
                <a:cubicBezTo>
                  <a:pt x="212289" y="252356"/>
                  <a:pt x="248863" y="224422"/>
                  <a:pt x="285438" y="184929"/>
                </a:cubicBezTo>
                <a:cubicBezTo>
                  <a:pt x="267150" y="164701"/>
                  <a:pt x="218064" y="119428"/>
                  <a:pt x="178602" y="119428"/>
                </a:cubicBezTo>
                <a:cubicBezTo>
                  <a:pt x="144914" y="119428"/>
                  <a:pt x="120852" y="149289"/>
                  <a:pt x="120852" y="186856"/>
                </a:cubicBezTo>
                <a:cubicBezTo>
                  <a:pt x="120852" y="227312"/>
                  <a:pt x="140102" y="252356"/>
                  <a:pt x="180527" y="25235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07"/>
          <p:cNvSpPr/>
          <p:nvPr/>
        </p:nvSpPr>
        <p:spPr>
          <a:xfrm>
            <a:off x="8791898" y="3028444"/>
            <a:ext cx="322981" cy="561601"/>
          </a:xfrm>
          <a:custGeom>
            <a:rect b="b" l="l" r="r" t="t"/>
            <a:pathLst>
              <a:path extrusionOk="0" h="561601" w="322981">
                <a:moveTo>
                  <a:pt x="22759" y="49768"/>
                </a:moveTo>
                <a:cubicBezTo>
                  <a:pt x="9103" y="28194"/>
                  <a:pt x="24560" y="0"/>
                  <a:pt x="50043" y="0"/>
                </a:cubicBezTo>
                <a:lnTo>
                  <a:pt x="272883" y="0"/>
                </a:lnTo>
                <a:cubicBezTo>
                  <a:pt x="298366" y="0"/>
                  <a:pt x="313824" y="28195"/>
                  <a:pt x="300167" y="49768"/>
                </a:cubicBezTo>
                <a:lnTo>
                  <a:pt x="252811" y="124584"/>
                </a:lnTo>
                <a:cubicBezTo>
                  <a:pt x="251794" y="126192"/>
                  <a:pt x="251533" y="128168"/>
                  <a:pt x="252097" y="129985"/>
                </a:cubicBezTo>
                <a:lnTo>
                  <a:pt x="321496" y="353291"/>
                </a:lnTo>
                <a:cubicBezTo>
                  <a:pt x="327979" y="374151"/>
                  <a:pt x="312435" y="395335"/>
                  <a:pt x="290644" y="395335"/>
                </a:cubicBezTo>
                <a:lnTo>
                  <a:pt x="32338" y="395335"/>
                </a:lnTo>
                <a:cubicBezTo>
                  <a:pt x="10548" y="395335"/>
                  <a:pt x="-4997" y="374151"/>
                  <a:pt x="1486" y="353291"/>
                </a:cubicBezTo>
                <a:lnTo>
                  <a:pt x="70866" y="130044"/>
                </a:lnTo>
                <a:cubicBezTo>
                  <a:pt x="71431" y="128227"/>
                  <a:pt x="71171" y="126251"/>
                  <a:pt x="70153" y="124643"/>
                </a:cubicBezTo>
                <a:lnTo>
                  <a:pt x="22759" y="49768"/>
                </a:lnTo>
                <a:close/>
                <a:moveTo>
                  <a:pt x="174418" y="442972"/>
                </a:moveTo>
                <a:cubicBezTo>
                  <a:pt x="174418" y="435813"/>
                  <a:pt x="168630" y="430010"/>
                  <a:pt x="161492" y="430010"/>
                </a:cubicBezTo>
                <a:cubicBezTo>
                  <a:pt x="154353" y="430010"/>
                  <a:pt x="148565" y="435813"/>
                  <a:pt x="148565" y="442972"/>
                </a:cubicBezTo>
                <a:lnTo>
                  <a:pt x="148565" y="548640"/>
                </a:lnTo>
                <a:cubicBezTo>
                  <a:pt x="148565" y="555798"/>
                  <a:pt x="154353" y="561602"/>
                  <a:pt x="161492" y="561602"/>
                </a:cubicBezTo>
                <a:cubicBezTo>
                  <a:pt x="168630" y="561602"/>
                  <a:pt x="174418" y="555798"/>
                  <a:pt x="174418" y="548640"/>
                </a:cubicBezTo>
                <a:lnTo>
                  <a:pt x="174418" y="442972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4" name="Google Shape;1204;g2fc6898bfeb_0_3490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{7B9E9832-5B13-4719-A82B-970F03D9932F}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05" name="Google Shape;1205;g2fc6898bfeb_0_349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6" name="Google Shape;1206;g2fc6898bfeb_0_3490"/>
          <p:cNvSpPr txBox="1"/>
          <p:nvPr>
            <p:ph idx="2" type="body"/>
          </p:nvPr>
        </p:nvSpPr>
        <p:spPr>
          <a:xfrm>
            <a:off x="675510" y="10578983"/>
            <a:ext cx="1407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7" name="Google Shape;1207;g2fc6898bfeb_0_3490"/>
          <p:cNvSpPr txBox="1"/>
          <p:nvPr>
            <p:ph idx="3" type="body"/>
          </p:nvPr>
        </p:nvSpPr>
        <p:spPr>
          <a:xfrm>
            <a:off x="675510" y="10872404"/>
            <a:ext cx="14073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8" name="Google Shape;1208;g2fc6898bfeb_0_3490"/>
          <p:cNvSpPr txBox="1"/>
          <p:nvPr>
            <p:ph idx="4" type="body"/>
          </p:nvPr>
        </p:nvSpPr>
        <p:spPr>
          <a:xfrm>
            <a:off x="2705095" y="10578983"/>
            <a:ext cx="74952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9" name="Google Shape;1209;g2fc6898bfeb_0_3490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" name="Google Shape;1211;g2fc6898bfeb_0_3497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{7B9E9832-5B13-4719-A82B-970F03D9932F}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12" name="Google Shape;1212;g2fc6898bfeb_0_349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3" name="Google Shape;1213;g2fc6898bfeb_0_3497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fc6898bfeb_0_350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6" name="Google Shape;1216;g2fc6898bfeb_0_3501"/>
          <p:cNvSpPr/>
          <p:nvPr>
            <p:ph idx="2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7" name="Google Shape;1217;g2fc6898bfeb_0_3501"/>
          <p:cNvSpPr/>
          <p:nvPr>
            <p:ph idx="3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8" name="Google Shape;1218;g2fc6898bfeb_0_3501"/>
          <p:cNvSpPr/>
          <p:nvPr>
            <p:ph idx="4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9" name="Google Shape;1219;g2fc6898bfeb_0_3501"/>
          <p:cNvSpPr/>
          <p:nvPr>
            <p:ph idx="5" type="body"/>
          </p:nvPr>
        </p:nvSpPr>
        <p:spPr>
          <a:xfrm>
            <a:off x="2817867" y="1627224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0" name="Google Shape;1220;g2fc6898bfeb_0_3501"/>
          <p:cNvSpPr/>
          <p:nvPr>
            <p:ph idx="6" type="body"/>
          </p:nvPr>
        </p:nvSpPr>
        <p:spPr>
          <a:xfrm>
            <a:off x="2817867" y="3150121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1" name="Google Shape;1221;g2fc6898bfeb_0_3501"/>
          <p:cNvSpPr/>
          <p:nvPr>
            <p:ph idx="7" type="body"/>
          </p:nvPr>
        </p:nvSpPr>
        <p:spPr>
          <a:xfrm>
            <a:off x="2817868" y="4673019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2" name="Google Shape;1222;g2fc6898bfeb_0_3501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fc6898bfeb_0_351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5" name="Google Shape;1225;g2fc6898bfeb_0_3510"/>
          <p:cNvSpPr/>
          <p:nvPr>
            <p:ph idx="2" type="body"/>
          </p:nvPr>
        </p:nvSpPr>
        <p:spPr>
          <a:xfrm>
            <a:off x="7374495" y="1627224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6" name="Google Shape;1226;g2fc6898bfeb_0_3510"/>
          <p:cNvSpPr/>
          <p:nvPr>
            <p:ph idx="3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7" name="Google Shape;1227;g2fc6898bfeb_0_3510"/>
          <p:cNvSpPr/>
          <p:nvPr>
            <p:ph idx="4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8" name="Google Shape;1228;g2fc6898bfeb_0_3510"/>
          <p:cNvSpPr/>
          <p:nvPr>
            <p:ph idx="5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9" name="Google Shape;1229;g2fc6898bfeb_0_3510"/>
          <p:cNvSpPr/>
          <p:nvPr>
            <p:ph idx="6" type="body"/>
          </p:nvPr>
        </p:nvSpPr>
        <p:spPr>
          <a:xfrm>
            <a:off x="2817867" y="1627224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0" name="Google Shape;1230;g2fc6898bfeb_0_3510"/>
          <p:cNvSpPr/>
          <p:nvPr>
            <p:ph idx="7" type="body"/>
          </p:nvPr>
        </p:nvSpPr>
        <p:spPr>
          <a:xfrm>
            <a:off x="7374495" y="3150121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1" name="Google Shape;1231;g2fc6898bfeb_0_3510"/>
          <p:cNvSpPr/>
          <p:nvPr>
            <p:ph idx="8" type="body"/>
          </p:nvPr>
        </p:nvSpPr>
        <p:spPr>
          <a:xfrm>
            <a:off x="2817867" y="3150121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2" name="Google Shape;1232;g2fc6898bfeb_0_3510"/>
          <p:cNvSpPr/>
          <p:nvPr>
            <p:ph idx="9" type="body"/>
          </p:nvPr>
        </p:nvSpPr>
        <p:spPr>
          <a:xfrm>
            <a:off x="7374495" y="4673019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3" name="Google Shape;1233;g2fc6898bfeb_0_3510"/>
          <p:cNvSpPr/>
          <p:nvPr>
            <p:ph idx="13" type="body"/>
          </p:nvPr>
        </p:nvSpPr>
        <p:spPr>
          <a:xfrm>
            <a:off x="2817867" y="4673019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4" name="Google Shape;1234;g2fc6898bfeb_0_3510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2fc6898bfeb_0_352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7" name="Google Shape;1237;g2fc6898bfeb_0_3522"/>
          <p:cNvSpPr/>
          <p:nvPr>
            <p:ph idx="2" type="body"/>
          </p:nvPr>
        </p:nvSpPr>
        <p:spPr>
          <a:xfrm>
            <a:off x="517790" y="1627224"/>
            <a:ext cx="2024400" cy="598200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8" name="Google Shape;1238;g2fc6898bfeb_0_3522"/>
          <p:cNvSpPr/>
          <p:nvPr>
            <p:ph idx="3" type="body"/>
          </p:nvPr>
        </p:nvSpPr>
        <p:spPr>
          <a:xfrm>
            <a:off x="2808814" y="162722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9" name="Google Shape;1239;g2fc6898bfeb_0_3522"/>
          <p:cNvSpPr/>
          <p:nvPr>
            <p:ph idx="4" type="body"/>
          </p:nvPr>
        </p:nvSpPr>
        <p:spPr>
          <a:xfrm>
            <a:off x="517790" y="4350991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0" name="Google Shape;1240;g2fc6898bfeb_0_3522"/>
          <p:cNvSpPr/>
          <p:nvPr>
            <p:ph idx="5" type="body"/>
          </p:nvPr>
        </p:nvSpPr>
        <p:spPr>
          <a:xfrm>
            <a:off x="517790" y="2511894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1" name="Google Shape;1241;g2fc6898bfeb_0_3522"/>
          <p:cNvSpPr txBox="1"/>
          <p:nvPr>
            <p:ph idx="6" type="body"/>
          </p:nvPr>
        </p:nvSpPr>
        <p:spPr>
          <a:xfrm>
            <a:off x="8422788" y="1596195"/>
            <a:ext cx="3281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2" name="Google Shape;1242;g2fc6898bfeb_0_3522"/>
          <p:cNvSpPr txBox="1"/>
          <p:nvPr>
            <p:ph idx="7" type="body"/>
          </p:nvPr>
        </p:nvSpPr>
        <p:spPr>
          <a:xfrm>
            <a:off x="8422788" y="2884284"/>
            <a:ext cx="328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3" name="Google Shape;1243;g2fc6898bfeb_0_3522"/>
          <p:cNvSpPr/>
          <p:nvPr>
            <p:ph idx="8" type="body"/>
          </p:nvPr>
        </p:nvSpPr>
        <p:spPr>
          <a:xfrm>
            <a:off x="2808814" y="2776251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4" name="Google Shape;1244;g2fc6898bfeb_0_3522"/>
          <p:cNvSpPr/>
          <p:nvPr>
            <p:ph idx="9" type="body"/>
          </p:nvPr>
        </p:nvSpPr>
        <p:spPr>
          <a:xfrm>
            <a:off x="2808814" y="3925278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5" name="Google Shape;1245;g2fc6898bfeb_0_3522"/>
          <p:cNvSpPr/>
          <p:nvPr>
            <p:ph idx="13" type="body"/>
          </p:nvPr>
        </p:nvSpPr>
        <p:spPr>
          <a:xfrm>
            <a:off x="2808814" y="507430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6" name="Google Shape;1246;g2fc6898bfeb_0_3522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fc6898bfeb_0_353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9" name="Google Shape;1249;g2fc6898bfeb_0_3534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0" name="Google Shape;1250;g2fc6898bfeb_0_3534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1" name="Google Shape;1251;g2fc6898bfeb_0_3534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2" name="Google Shape;1252;g2fc6898bfeb_0_3534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3" name="Google Shape;1253;g2fc6898bfeb_0_3534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4" name="Google Shape;1254;g2fc6898bfeb_0_3534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5" name="Google Shape;1255;g2fc6898bfeb_0_3534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6" name="Google Shape;1256;g2fc6898bfeb_0_3534"/>
          <p:cNvSpPr/>
          <p:nvPr/>
        </p:nvSpPr>
        <p:spPr>
          <a:xfrm>
            <a:off x="2593974" y="2714775"/>
            <a:ext cx="119759" cy="216433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g2fc6898bfeb_0_3534"/>
          <p:cNvSpPr/>
          <p:nvPr/>
        </p:nvSpPr>
        <p:spPr>
          <a:xfrm>
            <a:off x="4784724" y="22264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g2fc6898bfeb_0_3534"/>
          <p:cNvSpPr/>
          <p:nvPr/>
        </p:nvSpPr>
        <p:spPr>
          <a:xfrm>
            <a:off x="4784724" y="43727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g2fc6898bfeb_0_3534"/>
          <p:cNvSpPr txBox="1"/>
          <p:nvPr>
            <p:ph idx="9" type="body"/>
          </p:nvPr>
        </p:nvSpPr>
        <p:spPr>
          <a:xfrm>
            <a:off x="7018808" y="2080757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0" name="Google Shape;1260;g2fc6898bfeb_0_3534"/>
          <p:cNvSpPr txBox="1"/>
          <p:nvPr>
            <p:ph idx="13" type="body"/>
          </p:nvPr>
        </p:nvSpPr>
        <p:spPr>
          <a:xfrm>
            <a:off x="7018808" y="3040424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1" name="Google Shape;1261;g2fc6898bfeb_0_3534"/>
          <p:cNvSpPr txBox="1"/>
          <p:nvPr>
            <p:ph idx="14" type="body"/>
          </p:nvPr>
        </p:nvSpPr>
        <p:spPr>
          <a:xfrm>
            <a:off x="7018808" y="4217375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2" name="Google Shape;1262;g2fc6898bfeb_0_3534"/>
          <p:cNvSpPr txBox="1"/>
          <p:nvPr>
            <p:ph idx="15" type="body"/>
          </p:nvPr>
        </p:nvSpPr>
        <p:spPr>
          <a:xfrm>
            <a:off x="7018808" y="5177042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3" name="Google Shape;1263;g2fc6898bfeb_0_3534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fc6898bfeb_0_355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6" name="Google Shape;1266;g2fc6898bfeb_0_3551"/>
          <p:cNvSpPr/>
          <p:nvPr/>
        </p:nvSpPr>
        <p:spPr>
          <a:xfrm>
            <a:off x="5645437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g2fc6898bfeb_0_3551"/>
          <p:cNvSpPr/>
          <p:nvPr/>
        </p:nvSpPr>
        <p:spPr>
          <a:xfrm>
            <a:off x="504818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g2fc6898bfeb_0_3551"/>
          <p:cNvSpPr txBox="1"/>
          <p:nvPr>
            <p:ph idx="2" type="body"/>
          </p:nvPr>
        </p:nvSpPr>
        <p:spPr>
          <a:xfrm>
            <a:off x="506994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9" name="Google Shape;1269;g2fc6898bfeb_0_3551"/>
          <p:cNvSpPr txBox="1"/>
          <p:nvPr>
            <p:ph idx="3" type="body"/>
          </p:nvPr>
        </p:nvSpPr>
        <p:spPr>
          <a:xfrm>
            <a:off x="506995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0" name="Google Shape;1270;g2fc6898bfeb_0_3551"/>
          <p:cNvSpPr txBox="1"/>
          <p:nvPr>
            <p:ph idx="4" type="body"/>
          </p:nvPr>
        </p:nvSpPr>
        <p:spPr>
          <a:xfrm>
            <a:off x="5623116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1" name="Google Shape;1271;g2fc6898bfeb_0_3551"/>
          <p:cNvSpPr txBox="1"/>
          <p:nvPr>
            <p:ph idx="5" type="body"/>
          </p:nvPr>
        </p:nvSpPr>
        <p:spPr>
          <a:xfrm>
            <a:off x="5623117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2" name="Google Shape;1272;g2fc6898bfeb_0_3551"/>
          <p:cNvSpPr/>
          <p:nvPr>
            <p:ph idx="6" type="chart"/>
          </p:nvPr>
        </p:nvSpPr>
        <p:spPr>
          <a:xfrm>
            <a:off x="667442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3" name="Google Shape;1273;g2fc6898bfeb_0_3551"/>
          <p:cNvSpPr/>
          <p:nvPr>
            <p:ph idx="7" type="chart"/>
          </p:nvPr>
        </p:nvSpPr>
        <p:spPr>
          <a:xfrm>
            <a:off x="5808061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2fc6898bfeb_0_3561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g2fc6898bfeb_0_356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7" name="Google Shape;1277;g2fc6898bfeb_0_3561"/>
          <p:cNvSpPr txBox="1"/>
          <p:nvPr>
            <p:ph idx="2" type="body"/>
          </p:nvPr>
        </p:nvSpPr>
        <p:spPr>
          <a:xfrm>
            <a:off x="803605" y="1790907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8" name="Google Shape;1278;g2fc6898bfeb_0_3561"/>
          <p:cNvSpPr txBox="1"/>
          <p:nvPr>
            <p:ph idx="3" type="body"/>
          </p:nvPr>
        </p:nvSpPr>
        <p:spPr>
          <a:xfrm>
            <a:off x="803605" y="2393580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9" name="Google Shape;1279;g2fc6898bfeb_0_3561"/>
          <p:cNvSpPr txBox="1"/>
          <p:nvPr>
            <p:ph idx="4" type="body"/>
          </p:nvPr>
        </p:nvSpPr>
        <p:spPr>
          <a:xfrm>
            <a:off x="803605" y="3277225"/>
            <a:ext cx="461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0" name="Google Shape;1280;g2fc6898bfeb_0_3561"/>
          <p:cNvSpPr txBox="1"/>
          <p:nvPr>
            <p:ph idx="5" type="body"/>
          </p:nvPr>
        </p:nvSpPr>
        <p:spPr>
          <a:xfrm>
            <a:off x="803605" y="3905499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1" name="Google Shape;1281;g2fc6898bfeb_0_3561"/>
          <p:cNvSpPr/>
          <p:nvPr>
            <p:ph idx="6" type="chart"/>
          </p:nvPr>
        </p:nvSpPr>
        <p:spPr>
          <a:xfrm>
            <a:off x="5720029" y="1516587"/>
            <a:ext cx="45405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2fc6898bfeb_0_356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4" name="Google Shape;1284;g2fc6898bfeb_0_3569"/>
          <p:cNvSpPr txBox="1"/>
          <p:nvPr>
            <p:ph idx="2" type="body"/>
          </p:nvPr>
        </p:nvSpPr>
        <p:spPr>
          <a:xfrm>
            <a:off x="621050" y="3434653"/>
            <a:ext cx="435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5" name="Google Shape;1285;g2fc6898bfeb_0_3569"/>
          <p:cNvSpPr txBox="1"/>
          <p:nvPr>
            <p:ph idx="3" type="body"/>
          </p:nvPr>
        </p:nvSpPr>
        <p:spPr>
          <a:xfrm>
            <a:off x="621050" y="2640404"/>
            <a:ext cx="4357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6" name="Google Shape;1286;g2fc6898bfeb_0_3569"/>
          <p:cNvSpPr txBox="1"/>
          <p:nvPr>
            <p:ph idx="4" type="body"/>
          </p:nvPr>
        </p:nvSpPr>
        <p:spPr>
          <a:xfrm>
            <a:off x="621050" y="4255029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87" name="Google Shape;1287;g2fc6898bfeb_0_3569"/>
          <p:cNvCxnSpPr/>
          <p:nvPr/>
        </p:nvCxnSpPr>
        <p:spPr>
          <a:xfrm>
            <a:off x="704896" y="4072814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8" name="Google Shape;1288;g2fc6898bfeb_0_3569"/>
          <p:cNvSpPr/>
          <p:nvPr>
            <p:ph idx="5" type="body"/>
          </p:nvPr>
        </p:nvSpPr>
        <p:spPr>
          <a:xfrm>
            <a:off x="523921" y="19009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9" name="Google Shape;1289;g2fc6898bfeb_0_3569"/>
          <p:cNvSpPr/>
          <p:nvPr/>
        </p:nvSpPr>
        <p:spPr>
          <a:xfrm>
            <a:off x="5080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g2fc6898bfeb_0_3569"/>
          <p:cNvSpPr/>
          <p:nvPr>
            <p:ph idx="6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2fc6898bfeb_0_3578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g2fc6898bfeb_0_357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4" name="Google Shape;1294;g2fc6898bfeb_0_3578"/>
          <p:cNvSpPr txBox="1"/>
          <p:nvPr>
            <p:ph idx="2" type="body"/>
          </p:nvPr>
        </p:nvSpPr>
        <p:spPr>
          <a:xfrm>
            <a:off x="6116319" y="1263185"/>
            <a:ext cx="5557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5" name="Google Shape;1295;g2fc6898bfeb_0_3578"/>
          <p:cNvSpPr/>
          <p:nvPr>
            <p:ph idx="3" type="chart"/>
          </p:nvPr>
        </p:nvSpPr>
        <p:spPr>
          <a:xfrm>
            <a:off x="794728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6" name="Google Shape;1296;g2fc6898bfeb_0_3578"/>
          <p:cNvSpPr txBox="1"/>
          <p:nvPr>
            <p:ph idx="4" type="body"/>
          </p:nvPr>
        </p:nvSpPr>
        <p:spPr>
          <a:xfrm>
            <a:off x="6116321" y="2048221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7" name="Google Shape;1297;g2fc6898bfeb_0_3578"/>
          <p:cNvSpPr txBox="1"/>
          <p:nvPr>
            <p:ph idx="5" type="body"/>
          </p:nvPr>
        </p:nvSpPr>
        <p:spPr>
          <a:xfrm>
            <a:off x="6960093" y="2132627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8" name="Google Shape;1298;g2fc6898bfeb_0_3578"/>
          <p:cNvSpPr txBox="1"/>
          <p:nvPr>
            <p:ph idx="6" type="body"/>
          </p:nvPr>
        </p:nvSpPr>
        <p:spPr>
          <a:xfrm>
            <a:off x="6116319" y="251235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9" name="Google Shape;1299;g2fc6898bfeb_0_3578"/>
          <p:cNvSpPr txBox="1"/>
          <p:nvPr>
            <p:ph idx="7" type="body"/>
          </p:nvPr>
        </p:nvSpPr>
        <p:spPr>
          <a:xfrm>
            <a:off x="6116321" y="3072298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0" name="Google Shape;1300;g2fc6898bfeb_0_3578"/>
          <p:cNvSpPr txBox="1"/>
          <p:nvPr>
            <p:ph idx="8" type="body"/>
          </p:nvPr>
        </p:nvSpPr>
        <p:spPr>
          <a:xfrm>
            <a:off x="6960093" y="3156704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1" name="Google Shape;1301;g2fc6898bfeb_0_3578"/>
          <p:cNvSpPr txBox="1"/>
          <p:nvPr>
            <p:ph idx="9" type="body"/>
          </p:nvPr>
        </p:nvSpPr>
        <p:spPr>
          <a:xfrm>
            <a:off x="6116319" y="353643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2" name="Google Shape;1302;g2fc6898bfeb_0_3578"/>
          <p:cNvSpPr txBox="1"/>
          <p:nvPr>
            <p:ph idx="13" type="body"/>
          </p:nvPr>
        </p:nvSpPr>
        <p:spPr>
          <a:xfrm>
            <a:off x="6116321" y="4106793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3" name="Google Shape;1303;g2fc6898bfeb_0_3578"/>
          <p:cNvSpPr txBox="1"/>
          <p:nvPr>
            <p:ph idx="14" type="body"/>
          </p:nvPr>
        </p:nvSpPr>
        <p:spPr>
          <a:xfrm>
            <a:off x="6960093" y="4191199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4" name="Google Shape;1304;g2fc6898bfeb_0_3578"/>
          <p:cNvSpPr txBox="1"/>
          <p:nvPr>
            <p:ph idx="15" type="body"/>
          </p:nvPr>
        </p:nvSpPr>
        <p:spPr>
          <a:xfrm>
            <a:off x="6116319" y="457092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5" name="Google Shape;1305;g2fc6898bfeb_0_3578"/>
          <p:cNvSpPr txBox="1"/>
          <p:nvPr>
            <p:ph idx="16" type="body"/>
          </p:nvPr>
        </p:nvSpPr>
        <p:spPr>
          <a:xfrm>
            <a:off x="6116321" y="5130432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6" name="Google Shape;1306;g2fc6898bfeb_0_3578"/>
          <p:cNvSpPr txBox="1"/>
          <p:nvPr>
            <p:ph idx="17" type="body"/>
          </p:nvPr>
        </p:nvSpPr>
        <p:spPr>
          <a:xfrm>
            <a:off x="6960093" y="5214838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7" name="Google Shape;1307;g2fc6898bfeb_0_3578"/>
          <p:cNvSpPr txBox="1"/>
          <p:nvPr>
            <p:ph idx="18" type="body"/>
          </p:nvPr>
        </p:nvSpPr>
        <p:spPr>
          <a:xfrm>
            <a:off x="6116319" y="5594567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7_그래프1">
  <p:cSld name="01_07_그래프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10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3" name="Google Shape;353;p10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" name="Google Shape;354;p108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p10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" name="Google Shape;356;p108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57" name="Google Shape;357;p108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p108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108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108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61" name="Google Shape;361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fc6898bfeb_0_35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0" name="Google Shape;1310;g2fc6898bfeb_0_3595"/>
          <p:cNvSpPr/>
          <p:nvPr/>
        </p:nvSpPr>
        <p:spPr>
          <a:xfrm>
            <a:off x="504818" y="1666236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g2fc6898bfeb_0_3595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g2fc6898bfeb_0_3595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g2fc6898bfeb_0_3595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g2fc6898bfeb_0_3595"/>
          <p:cNvSpPr txBox="1"/>
          <p:nvPr>
            <p:ph idx="2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5" name="Google Shape;1315;g2fc6898bfeb_0_3595"/>
          <p:cNvSpPr txBox="1"/>
          <p:nvPr>
            <p:ph idx="3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6" name="Google Shape;1316;g2fc6898bfeb_0_3595"/>
          <p:cNvSpPr txBox="1"/>
          <p:nvPr>
            <p:ph idx="4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7" name="Google Shape;1317;g2fc6898bfeb_0_3595"/>
          <p:cNvSpPr txBox="1"/>
          <p:nvPr>
            <p:ph idx="5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8" name="Google Shape;1318;g2fc6898bfeb_0_3595"/>
          <p:cNvSpPr txBox="1"/>
          <p:nvPr>
            <p:ph idx="6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9" name="Google Shape;1319;g2fc6898bfeb_0_3595"/>
          <p:cNvSpPr txBox="1"/>
          <p:nvPr>
            <p:ph idx="7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0" name="Google Shape;1320;g2fc6898bfeb_0_3595"/>
          <p:cNvSpPr/>
          <p:nvPr>
            <p:ph idx="8" type="chart"/>
          </p:nvPr>
        </p:nvSpPr>
        <p:spPr>
          <a:xfrm>
            <a:off x="693283" y="1839181"/>
            <a:ext cx="4498500" cy="3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1" name="Google Shape;1321;g2fc6898bfeb_0_3595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fc6898bfeb_0_3609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g2fc6898bfeb_0_360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5" name="Google Shape;1325;g2fc6898bfeb_0_3609"/>
          <p:cNvSpPr/>
          <p:nvPr/>
        </p:nvSpPr>
        <p:spPr>
          <a:xfrm>
            <a:off x="6228089" y="981075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g2fc6898bfeb_0_3609"/>
          <p:cNvSpPr txBox="1"/>
          <p:nvPr>
            <p:ph idx="2" type="body"/>
          </p:nvPr>
        </p:nvSpPr>
        <p:spPr>
          <a:xfrm>
            <a:off x="6394449" y="1929095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7" name="Google Shape;1327;g2fc6898bfeb_0_3609"/>
          <p:cNvSpPr txBox="1"/>
          <p:nvPr>
            <p:ph idx="3" type="body"/>
          </p:nvPr>
        </p:nvSpPr>
        <p:spPr>
          <a:xfrm>
            <a:off x="6394449" y="150681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8" name="Google Shape;1328;g2fc6898bfeb_0_3609"/>
          <p:cNvSpPr txBox="1"/>
          <p:nvPr>
            <p:ph idx="4" type="body"/>
          </p:nvPr>
        </p:nvSpPr>
        <p:spPr>
          <a:xfrm>
            <a:off x="6394449" y="120536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9" name="Google Shape;1329;g2fc6898bfeb_0_3609"/>
          <p:cNvSpPr/>
          <p:nvPr/>
        </p:nvSpPr>
        <p:spPr>
          <a:xfrm>
            <a:off x="6228089" y="3546986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g2fc6898bfeb_0_3609"/>
          <p:cNvSpPr txBox="1"/>
          <p:nvPr>
            <p:ph idx="5" type="body"/>
          </p:nvPr>
        </p:nvSpPr>
        <p:spPr>
          <a:xfrm>
            <a:off x="6394449" y="4495006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1" name="Google Shape;1331;g2fc6898bfeb_0_3609"/>
          <p:cNvSpPr txBox="1"/>
          <p:nvPr>
            <p:ph idx="6" type="body"/>
          </p:nvPr>
        </p:nvSpPr>
        <p:spPr>
          <a:xfrm>
            <a:off x="6394449" y="4072727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2" name="Google Shape;1332;g2fc6898bfeb_0_3609"/>
          <p:cNvSpPr txBox="1"/>
          <p:nvPr>
            <p:ph idx="7" type="body"/>
          </p:nvPr>
        </p:nvSpPr>
        <p:spPr>
          <a:xfrm>
            <a:off x="6394449" y="3771278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3" name="Google Shape;1333;g2fc6898bfeb_0_3609"/>
          <p:cNvSpPr/>
          <p:nvPr>
            <p:ph idx="8" type="chart"/>
          </p:nvPr>
        </p:nvSpPr>
        <p:spPr>
          <a:xfrm>
            <a:off x="752072" y="1203784"/>
            <a:ext cx="4945200" cy="4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4" name="Google Shape;1334;g2fc6898bfeb_0_3609"/>
          <p:cNvSpPr txBox="1"/>
          <p:nvPr>
            <p:ph idx="9" type="body"/>
          </p:nvPr>
        </p:nvSpPr>
        <p:spPr>
          <a:xfrm>
            <a:off x="6394449" y="2562716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5" name="Google Shape;1335;g2fc6898bfeb_0_3609"/>
          <p:cNvSpPr txBox="1"/>
          <p:nvPr>
            <p:ph idx="13" type="body"/>
          </p:nvPr>
        </p:nvSpPr>
        <p:spPr>
          <a:xfrm>
            <a:off x="6394449" y="5110445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2fc6898bfeb_0_362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8" name="Google Shape;1338;g2fc6898bfeb_0_3623"/>
          <p:cNvSpPr/>
          <p:nvPr/>
        </p:nvSpPr>
        <p:spPr>
          <a:xfrm>
            <a:off x="5080000" y="962772"/>
            <a:ext cx="5453400" cy="49707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g2fc6898bfeb_0_3623"/>
          <p:cNvSpPr/>
          <p:nvPr>
            <p:ph idx="2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0" name="Google Shape;1340;g2fc6898bfeb_0_3623"/>
          <p:cNvSpPr txBox="1"/>
          <p:nvPr>
            <p:ph idx="3" type="body"/>
          </p:nvPr>
        </p:nvSpPr>
        <p:spPr>
          <a:xfrm>
            <a:off x="417525" y="1739384"/>
            <a:ext cx="4449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1" name="Google Shape;1341;g2fc6898bfeb_0_3623"/>
          <p:cNvSpPr txBox="1"/>
          <p:nvPr>
            <p:ph idx="4" type="body"/>
          </p:nvPr>
        </p:nvSpPr>
        <p:spPr>
          <a:xfrm>
            <a:off x="417525" y="263457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2" name="Google Shape;1342;g2fc6898bfeb_0_3623"/>
          <p:cNvSpPr txBox="1"/>
          <p:nvPr>
            <p:ph idx="5" type="body"/>
          </p:nvPr>
        </p:nvSpPr>
        <p:spPr>
          <a:xfrm>
            <a:off x="417525" y="233312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3" name="Google Shape;1343;g2fc6898bfeb_0_3623"/>
          <p:cNvSpPr txBox="1"/>
          <p:nvPr>
            <p:ph idx="6" type="body"/>
          </p:nvPr>
        </p:nvSpPr>
        <p:spPr>
          <a:xfrm>
            <a:off x="417525" y="4242294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4" name="Google Shape;1344;g2fc6898bfeb_0_3623"/>
          <p:cNvSpPr txBox="1"/>
          <p:nvPr>
            <p:ph idx="7" type="body"/>
          </p:nvPr>
        </p:nvSpPr>
        <p:spPr>
          <a:xfrm>
            <a:off x="417525" y="3940845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5" name="Google Shape;1345;g2fc6898bfeb_0_3623"/>
          <p:cNvSpPr txBox="1"/>
          <p:nvPr>
            <p:ph idx="8" type="body"/>
          </p:nvPr>
        </p:nvSpPr>
        <p:spPr>
          <a:xfrm>
            <a:off x="417525" y="3088183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46" name="Google Shape;1346;g2fc6898bfeb_0_3623"/>
          <p:cNvCxnSpPr/>
          <p:nvPr/>
        </p:nvCxnSpPr>
        <p:spPr>
          <a:xfrm>
            <a:off x="501696" y="3757950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7" name="Google Shape;1347;g2fc6898bfeb_0_3623"/>
          <p:cNvSpPr txBox="1"/>
          <p:nvPr>
            <p:ph idx="9" type="body"/>
          </p:nvPr>
        </p:nvSpPr>
        <p:spPr>
          <a:xfrm>
            <a:off x="417525" y="4686162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fc6898bfeb_0_363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50" name="Google Shape;1350;g2fc6898bfeb_0_3635"/>
          <p:cNvCxnSpPr/>
          <p:nvPr/>
        </p:nvCxnSpPr>
        <p:spPr>
          <a:xfrm>
            <a:off x="1991360" y="1656080"/>
            <a:ext cx="0" cy="424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1" name="Google Shape;1351;g2fc6898bfeb_0_3635"/>
          <p:cNvCxnSpPr/>
          <p:nvPr/>
        </p:nvCxnSpPr>
        <p:spPr>
          <a:xfrm rot="10800000">
            <a:off x="518020" y="5486400"/>
            <a:ext cx="1001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2" name="Google Shape;1352;g2fc6898bfeb_0_3635"/>
          <p:cNvCxnSpPr/>
          <p:nvPr/>
        </p:nvCxnSpPr>
        <p:spPr>
          <a:xfrm>
            <a:off x="2804160" y="1656080"/>
            <a:ext cx="0" cy="383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3" name="Google Shape;1353;g2fc6898bfeb_0_3635"/>
          <p:cNvCxnSpPr/>
          <p:nvPr/>
        </p:nvCxnSpPr>
        <p:spPr>
          <a:xfrm rot="10800000">
            <a:off x="1991320" y="4851400"/>
            <a:ext cx="8544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4" name="Google Shape;1354;g2fc6898bfeb_0_3635"/>
          <p:cNvCxnSpPr/>
          <p:nvPr/>
        </p:nvCxnSpPr>
        <p:spPr>
          <a:xfrm rot="10800000">
            <a:off x="2804020" y="1717040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5" name="Google Shape;1355;g2fc6898bfeb_0_3635"/>
          <p:cNvCxnSpPr/>
          <p:nvPr/>
        </p:nvCxnSpPr>
        <p:spPr>
          <a:xfrm rot="10800000">
            <a:off x="2804020" y="2343912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6" name="Google Shape;1356;g2fc6898bfeb_0_3635"/>
          <p:cNvCxnSpPr/>
          <p:nvPr/>
        </p:nvCxnSpPr>
        <p:spPr>
          <a:xfrm rot="10800000">
            <a:off x="2804020" y="2970784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7" name="Google Shape;1357;g2fc6898bfeb_0_3635"/>
          <p:cNvCxnSpPr/>
          <p:nvPr/>
        </p:nvCxnSpPr>
        <p:spPr>
          <a:xfrm rot="10800000">
            <a:off x="2804020" y="3597656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8" name="Google Shape;1358;g2fc6898bfeb_0_3635"/>
          <p:cNvCxnSpPr/>
          <p:nvPr/>
        </p:nvCxnSpPr>
        <p:spPr>
          <a:xfrm rot="10800000">
            <a:off x="2804020" y="4224528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59" name="Google Shape;1359;g2fc6898bfeb_0_3635"/>
          <p:cNvSpPr txBox="1"/>
          <p:nvPr>
            <p:ph idx="2" type="body"/>
          </p:nvPr>
        </p:nvSpPr>
        <p:spPr>
          <a:xfrm>
            <a:off x="417525" y="2950972"/>
            <a:ext cx="14622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0" name="Google Shape;1360;g2fc6898bfeb_0_3635"/>
          <p:cNvSpPr txBox="1"/>
          <p:nvPr>
            <p:ph idx="3" type="body"/>
          </p:nvPr>
        </p:nvSpPr>
        <p:spPr>
          <a:xfrm>
            <a:off x="1991361" y="5592573"/>
            <a:ext cx="8544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1" name="Google Shape;1361;g2fc6898bfeb_0_3635"/>
          <p:cNvSpPr txBox="1"/>
          <p:nvPr>
            <p:ph idx="4" type="body"/>
          </p:nvPr>
        </p:nvSpPr>
        <p:spPr>
          <a:xfrm>
            <a:off x="199136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2" name="Google Shape;1362;g2fc6898bfeb_0_3635"/>
          <p:cNvSpPr txBox="1"/>
          <p:nvPr>
            <p:ph idx="5" type="body"/>
          </p:nvPr>
        </p:nvSpPr>
        <p:spPr>
          <a:xfrm>
            <a:off x="1991361" y="148793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3" name="Google Shape;1363;g2fc6898bfeb_0_3635"/>
          <p:cNvSpPr txBox="1"/>
          <p:nvPr>
            <p:ph idx="6" type="body"/>
          </p:nvPr>
        </p:nvSpPr>
        <p:spPr>
          <a:xfrm>
            <a:off x="997712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4" name="Google Shape;1364;g2fc6898bfeb_0_3635"/>
          <p:cNvSpPr txBox="1"/>
          <p:nvPr>
            <p:ph idx="7" type="body"/>
          </p:nvPr>
        </p:nvSpPr>
        <p:spPr>
          <a:xfrm>
            <a:off x="4859730" y="3652013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5" name="Google Shape;1365;g2fc6898bfeb_0_3635"/>
          <p:cNvSpPr txBox="1"/>
          <p:nvPr>
            <p:ph idx="8" type="body"/>
          </p:nvPr>
        </p:nvSpPr>
        <p:spPr>
          <a:xfrm>
            <a:off x="6929135" y="2707386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6" name="Google Shape;1366;g2fc6898bfeb_0_3635"/>
          <p:cNvSpPr txBox="1"/>
          <p:nvPr>
            <p:ph idx="9" type="body"/>
          </p:nvPr>
        </p:nvSpPr>
        <p:spPr>
          <a:xfrm>
            <a:off x="9001763" y="1774190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7" name="Google Shape;1367;g2fc6898bfeb_0_3635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2fc6898bfeb_0_365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0" name="Google Shape;1370;g2fc6898bfeb_0_3655"/>
          <p:cNvSpPr txBox="1"/>
          <p:nvPr>
            <p:ph idx="2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1" name="Google Shape;1371;g2fc6898bfeb_0_3655"/>
          <p:cNvSpPr txBox="1"/>
          <p:nvPr>
            <p:ph idx="3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2" name="Google Shape;1372;g2fc6898bfeb_0_3655"/>
          <p:cNvSpPr/>
          <p:nvPr>
            <p:ph idx="4" type="pic"/>
          </p:nvPr>
        </p:nvSpPr>
        <p:spPr>
          <a:xfrm>
            <a:off x="5104254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fc6898bfeb_0_366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5" name="Google Shape;1375;g2fc6898bfeb_0_3660"/>
          <p:cNvSpPr txBox="1"/>
          <p:nvPr>
            <p:ph idx="2" type="body"/>
          </p:nvPr>
        </p:nvSpPr>
        <p:spPr>
          <a:xfrm>
            <a:off x="517750" y="5285013"/>
            <a:ext cx="100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6" name="Google Shape;1376;g2fc6898bfeb_0_3660"/>
          <p:cNvSpPr txBox="1"/>
          <p:nvPr>
            <p:ph idx="3" type="body"/>
          </p:nvPr>
        </p:nvSpPr>
        <p:spPr>
          <a:xfrm>
            <a:off x="517751" y="5698115"/>
            <a:ext cx="10022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7" name="Google Shape;1377;g2fc6898bfeb_0_3660"/>
          <p:cNvSpPr/>
          <p:nvPr>
            <p:ph idx="4" type="pic"/>
          </p:nvPr>
        </p:nvSpPr>
        <p:spPr>
          <a:xfrm>
            <a:off x="517751" y="981075"/>
            <a:ext cx="10022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2fc6898bfeb_0_366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0" name="Google Shape;1380;g2fc6898bfeb_0_3665"/>
          <p:cNvSpPr/>
          <p:nvPr>
            <p:ph idx="2" type="pic"/>
          </p:nvPr>
        </p:nvSpPr>
        <p:spPr>
          <a:xfrm>
            <a:off x="522925" y="1659074"/>
            <a:ext cx="100200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1" name="Google Shape;1381;g2fc6898bfeb_0_3665"/>
          <p:cNvSpPr txBox="1"/>
          <p:nvPr>
            <p:ph idx="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2fc6898bfeb_0_366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4" name="Google Shape;1384;g2fc6898bfeb_0_3669"/>
          <p:cNvSpPr/>
          <p:nvPr>
            <p:ph idx="2" type="pic"/>
          </p:nvPr>
        </p:nvSpPr>
        <p:spPr>
          <a:xfrm>
            <a:off x="522925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5" name="Google Shape;1385;g2fc6898bfeb_0_3669"/>
          <p:cNvSpPr txBox="1"/>
          <p:nvPr>
            <p:ph idx="3" type="body"/>
          </p:nvPr>
        </p:nvSpPr>
        <p:spPr>
          <a:xfrm>
            <a:off x="6134178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6" name="Google Shape;1386;g2fc6898bfeb_0_3669"/>
          <p:cNvSpPr txBox="1"/>
          <p:nvPr>
            <p:ph idx="4" type="body"/>
          </p:nvPr>
        </p:nvSpPr>
        <p:spPr>
          <a:xfrm>
            <a:off x="6134179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2fc6898bfeb_0_3674"/>
          <p:cNvSpPr/>
          <p:nvPr>
            <p:ph idx="2" type="pic"/>
          </p:nvPr>
        </p:nvSpPr>
        <p:spPr>
          <a:xfrm>
            <a:off x="522925" y="1659074"/>
            <a:ext cx="5477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9" name="Google Shape;1389;g2fc6898bfeb_0_367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0" name="Google Shape;1390;g2fc6898bfeb_0_3674"/>
          <p:cNvSpPr/>
          <p:nvPr>
            <p:ph idx="3" type="body"/>
          </p:nvPr>
        </p:nvSpPr>
        <p:spPr>
          <a:xfrm>
            <a:off x="5083728" y="19002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1" name="Google Shape;1391;g2fc6898bfeb_0_3674"/>
          <p:cNvSpPr/>
          <p:nvPr>
            <p:ph idx="4" type="body"/>
          </p:nvPr>
        </p:nvSpPr>
        <p:spPr>
          <a:xfrm>
            <a:off x="5083728" y="32553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2" name="Google Shape;1392;g2fc6898bfeb_0_3674"/>
          <p:cNvSpPr/>
          <p:nvPr>
            <p:ph idx="5" type="body"/>
          </p:nvPr>
        </p:nvSpPr>
        <p:spPr>
          <a:xfrm>
            <a:off x="5083728" y="4573055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3" name="Google Shape;1393;g2fc6898bfeb_0_3674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fc6898bfeb_0_36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6" name="Google Shape;1396;g2fc6898bfeb_0_3681"/>
          <p:cNvSpPr txBox="1"/>
          <p:nvPr>
            <p:ph idx="2" type="body"/>
          </p:nvPr>
        </p:nvSpPr>
        <p:spPr>
          <a:xfrm>
            <a:off x="479380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7" name="Google Shape;1397;g2fc6898bfeb_0_3681"/>
          <p:cNvSpPr txBox="1"/>
          <p:nvPr>
            <p:ph idx="3" type="body"/>
          </p:nvPr>
        </p:nvSpPr>
        <p:spPr>
          <a:xfrm>
            <a:off x="479380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8" name="Google Shape;1398;g2fc6898bfeb_0_3681"/>
          <p:cNvSpPr txBox="1"/>
          <p:nvPr>
            <p:ph idx="4" type="body"/>
          </p:nvPr>
        </p:nvSpPr>
        <p:spPr>
          <a:xfrm>
            <a:off x="479380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9" name="Google Shape;1399;g2fc6898bfeb_0_3681"/>
          <p:cNvSpPr txBox="1"/>
          <p:nvPr>
            <p:ph idx="5" type="body"/>
          </p:nvPr>
        </p:nvSpPr>
        <p:spPr>
          <a:xfrm>
            <a:off x="3057327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0" name="Google Shape;1400;g2fc6898bfeb_0_3681"/>
          <p:cNvSpPr txBox="1"/>
          <p:nvPr>
            <p:ph idx="6" type="body"/>
          </p:nvPr>
        </p:nvSpPr>
        <p:spPr>
          <a:xfrm>
            <a:off x="3057327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1" name="Google Shape;1401;g2fc6898bfeb_0_3681"/>
          <p:cNvSpPr txBox="1"/>
          <p:nvPr>
            <p:ph idx="7" type="body"/>
          </p:nvPr>
        </p:nvSpPr>
        <p:spPr>
          <a:xfrm>
            <a:off x="5635274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2" name="Google Shape;1402;g2fc6898bfeb_0_3681"/>
          <p:cNvSpPr txBox="1"/>
          <p:nvPr>
            <p:ph idx="8" type="body"/>
          </p:nvPr>
        </p:nvSpPr>
        <p:spPr>
          <a:xfrm>
            <a:off x="5635274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3" name="Google Shape;1403;g2fc6898bfeb_0_3681"/>
          <p:cNvSpPr txBox="1"/>
          <p:nvPr>
            <p:ph idx="9" type="body"/>
          </p:nvPr>
        </p:nvSpPr>
        <p:spPr>
          <a:xfrm>
            <a:off x="8213221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4" name="Google Shape;1404;g2fc6898bfeb_0_3681"/>
          <p:cNvSpPr txBox="1"/>
          <p:nvPr>
            <p:ph idx="13" type="body"/>
          </p:nvPr>
        </p:nvSpPr>
        <p:spPr>
          <a:xfrm>
            <a:off x="8213221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5" name="Google Shape;1405;g2fc6898bfeb_0_3681"/>
          <p:cNvSpPr txBox="1"/>
          <p:nvPr>
            <p:ph idx="14" type="body"/>
          </p:nvPr>
        </p:nvSpPr>
        <p:spPr>
          <a:xfrm>
            <a:off x="3057326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6" name="Google Shape;1406;g2fc6898bfeb_0_3681"/>
          <p:cNvSpPr txBox="1"/>
          <p:nvPr>
            <p:ph idx="15" type="body"/>
          </p:nvPr>
        </p:nvSpPr>
        <p:spPr>
          <a:xfrm>
            <a:off x="5635272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7" name="Google Shape;1407;g2fc6898bfeb_0_3681"/>
          <p:cNvSpPr txBox="1"/>
          <p:nvPr>
            <p:ph idx="16" type="body"/>
          </p:nvPr>
        </p:nvSpPr>
        <p:spPr>
          <a:xfrm>
            <a:off x="8213217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8" name="Google Shape;1408;g2fc6898bfeb_0_3681"/>
          <p:cNvSpPr/>
          <p:nvPr>
            <p:ph idx="17" type="pic"/>
          </p:nvPr>
        </p:nvSpPr>
        <p:spPr>
          <a:xfrm>
            <a:off x="522925" y="981075"/>
            <a:ext cx="10020000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7_그래프1">
  <p:cSld name="2_07_그래프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10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5" name="Google Shape;365;p10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6" name="Google Shape;366;p109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p10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109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69" name="Google Shape;369;p109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70" name="Google Shape;370;p109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" name="Google Shape;371;p109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" name="Google Shape;372;p109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3" name="Google Shape;373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fc6898bfeb_0_369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1" name="Google Shape;1411;g2fc6898bfeb_0_3696"/>
          <p:cNvSpPr/>
          <p:nvPr>
            <p:ph idx="2" type="pic"/>
          </p:nvPr>
        </p:nvSpPr>
        <p:spPr>
          <a:xfrm>
            <a:off x="3413272" y="1692126"/>
            <a:ext cx="4221300" cy="41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2" name="Google Shape;1412;g2fc6898bfeb_0_3696"/>
          <p:cNvSpPr/>
          <p:nvPr>
            <p:ph idx="3" type="body"/>
          </p:nvPr>
        </p:nvSpPr>
        <p:spPr>
          <a:xfrm>
            <a:off x="7083846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3" name="Google Shape;1413;g2fc6898bfeb_0_3696"/>
          <p:cNvSpPr/>
          <p:nvPr>
            <p:ph idx="4" type="body"/>
          </p:nvPr>
        </p:nvSpPr>
        <p:spPr>
          <a:xfrm>
            <a:off x="7083846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4" name="Google Shape;1414;g2fc6898bfeb_0_3696"/>
          <p:cNvSpPr/>
          <p:nvPr>
            <p:ph idx="5" type="body"/>
          </p:nvPr>
        </p:nvSpPr>
        <p:spPr>
          <a:xfrm>
            <a:off x="504818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5" name="Google Shape;1415;g2fc6898bfeb_0_3696"/>
          <p:cNvSpPr/>
          <p:nvPr>
            <p:ph idx="6" type="body"/>
          </p:nvPr>
        </p:nvSpPr>
        <p:spPr>
          <a:xfrm>
            <a:off x="504818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6" name="Google Shape;1416;g2fc6898bfeb_0_3696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fc6898bfeb_0_3704"/>
          <p:cNvSpPr/>
          <p:nvPr>
            <p:ph idx="2" type="pic"/>
          </p:nvPr>
        </p:nvSpPr>
        <p:spPr>
          <a:xfrm>
            <a:off x="522925" y="1659074"/>
            <a:ext cx="10020000" cy="19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9" name="Google Shape;1419;g2fc6898bfeb_0_370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0" name="Google Shape;1420;g2fc6898bfeb_0_3704"/>
          <p:cNvSpPr/>
          <p:nvPr>
            <p:ph idx="3" type="body"/>
          </p:nvPr>
        </p:nvSpPr>
        <p:spPr>
          <a:xfrm>
            <a:off x="516328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1" name="Google Shape;1421;g2fc6898bfeb_0_3704"/>
          <p:cNvSpPr txBox="1"/>
          <p:nvPr>
            <p:ph idx="4" type="body"/>
          </p:nvPr>
        </p:nvSpPr>
        <p:spPr>
          <a:xfrm>
            <a:off x="504818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2" name="Google Shape;1422;g2fc6898bfeb_0_3704"/>
          <p:cNvSpPr/>
          <p:nvPr>
            <p:ph idx="5" type="body"/>
          </p:nvPr>
        </p:nvSpPr>
        <p:spPr>
          <a:xfrm>
            <a:off x="2571835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3" name="Google Shape;1423;g2fc6898bfeb_0_3704"/>
          <p:cNvSpPr/>
          <p:nvPr>
            <p:ph idx="6" type="body"/>
          </p:nvPr>
        </p:nvSpPr>
        <p:spPr>
          <a:xfrm>
            <a:off x="4627342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4" name="Google Shape;1424;g2fc6898bfeb_0_3704"/>
          <p:cNvSpPr/>
          <p:nvPr>
            <p:ph idx="7" type="body"/>
          </p:nvPr>
        </p:nvSpPr>
        <p:spPr>
          <a:xfrm>
            <a:off x="6682849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5" name="Google Shape;1425;g2fc6898bfeb_0_3704"/>
          <p:cNvSpPr/>
          <p:nvPr>
            <p:ph idx="8" type="body"/>
          </p:nvPr>
        </p:nvSpPr>
        <p:spPr>
          <a:xfrm>
            <a:off x="8738357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6" name="Google Shape;1426;g2fc6898bfeb_0_3704"/>
          <p:cNvSpPr txBox="1"/>
          <p:nvPr>
            <p:ph idx="9" type="body"/>
          </p:nvPr>
        </p:nvSpPr>
        <p:spPr>
          <a:xfrm>
            <a:off x="2558584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7" name="Google Shape;1427;g2fc6898bfeb_0_3704"/>
          <p:cNvSpPr txBox="1"/>
          <p:nvPr>
            <p:ph idx="13" type="body"/>
          </p:nvPr>
        </p:nvSpPr>
        <p:spPr>
          <a:xfrm>
            <a:off x="4612350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8" name="Google Shape;1428;g2fc6898bfeb_0_3704"/>
          <p:cNvSpPr txBox="1"/>
          <p:nvPr>
            <p:ph idx="14" type="body"/>
          </p:nvPr>
        </p:nvSpPr>
        <p:spPr>
          <a:xfrm>
            <a:off x="6666116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9" name="Google Shape;1429;g2fc6898bfeb_0_3704"/>
          <p:cNvSpPr txBox="1"/>
          <p:nvPr>
            <p:ph idx="15" type="body"/>
          </p:nvPr>
        </p:nvSpPr>
        <p:spPr>
          <a:xfrm>
            <a:off x="8719883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0" name="Google Shape;1430;g2fc6898bfeb_0_3704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fc6898bfeb_0_371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3" name="Google Shape;1433;g2fc6898bfeb_0_3718"/>
          <p:cNvSpPr/>
          <p:nvPr>
            <p:ph idx="2" type="pic"/>
          </p:nvPr>
        </p:nvSpPr>
        <p:spPr>
          <a:xfrm>
            <a:off x="6239467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4" name="Google Shape;1434;g2fc6898bfeb_0_3718"/>
          <p:cNvSpPr/>
          <p:nvPr>
            <p:ph idx="3" type="pic"/>
          </p:nvPr>
        </p:nvSpPr>
        <p:spPr>
          <a:xfrm>
            <a:off x="6239467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5" name="Google Shape;1435;g2fc6898bfeb_0_3718"/>
          <p:cNvSpPr txBox="1"/>
          <p:nvPr>
            <p:ph idx="4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6" name="Google Shape;1436;g2fc6898bfeb_0_3718"/>
          <p:cNvSpPr txBox="1"/>
          <p:nvPr>
            <p:ph idx="5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2fc6898bfeb_0_372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9" name="Google Shape;1439;g2fc6898bfeb_0_3724"/>
          <p:cNvSpPr/>
          <p:nvPr>
            <p:ph idx="2" type="pic"/>
          </p:nvPr>
        </p:nvSpPr>
        <p:spPr>
          <a:xfrm>
            <a:off x="7359516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0" name="Google Shape;1440;g2fc6898bfeb_0_3724"/>
          <p:cNvSpPr/>
          <p:nvPr>
            <p:ph idx="3" type="pic"/>
          </p:nvPr>
        </p:nvSpPr>
        <p:spPr>
          <a:xfrm>
            <a:off x="3916370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1" name="Google Shape;1441;g2fc6898bfeb_0_3724"/>
          <p:cNvSpPr txBox="1"/>
          <p:nvPr>
            <p:ph idx="4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2" name="Google Shape;1442;g2fc6898bfeb_0_3724"/>
          <p:cNvSpPr txBox="1"/>
          <p:nvPr>
            <p:ph idx="5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2fc6898bfeb_0_373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5" name="Google Shape;1445;g2fc6898bfeb_0_3730"/>
          <p:cNvSpPr/>
          <p:nvPr>
            <p:ph idx="2" type="pic"/>
          </p:nvPr>
        </p:nvSpPr>
        <p:spPr>
          <a:xfrm>
            <a:off x="519854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6" name="Google Shape;1446;g2fc6898bfeb_0_3730"/>
          <p:cNvSpPr/>
          <p:nvPr>
            <p:ph idx="3" type="pic"/>
          </p:nvPr>
        </p:nvSpPr>
        <p:spPr>
          <a:xfrm>
            <a:off x="5665310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7" name="Google Shape;1447;g2fc6898bfeb_0_3730"/>
          <p:cNvSpPr txBox="1"/>
          <p:nvPr>
            <p:ph idx="4" type="body"/>
          </p:nvPr>
        </p:nvSpPr>
        <p:spPr>
          <a:xfrm>
            <a:off x="417525" y="809252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8" name="Google Shape;1448;g2fc6898bfeb_0_3730"/>
          <p:cNvSpPr txBox="1"/>
          <p:nvPr>
            <p:ph idx="5" type="body"/>
          </p:nvPr>
        </p:nvSpPr>
        <p:spPr>
          <a:xfrm>
            <a:off x="417526" y="2148923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2fc6898bfeb_0_373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1" name="Google Shape;1451;g2fc6898bfeb_0_3736"/>
          <p:cNvSpPr txBox="1"/>
          <p:nvPr>
            <p:ph idx="2" type="body"/>
          </p:nvPr>
        </p:nvSpPr>
        <p:spPr>
          <a:xfrm>
            <a:off x="522925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2" name="Google Shape;1452;g2fc6898bfeb_0_3736"/>
          <p:cNvSpPr txBox="1"/>
          <p:nvPr>
            <p:ph idx="3" type="body"/>
          </p:nvPr>
        </p:nvSpPr>
        <p:spPr>
          <a:xfrm>
            <a:off x="522925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3" name="Google Shape;1453;g2fc6898bfeb_0_3736"/>
          <p:cNvSpPr/>
          <p:nvPr>
            <p:ph idx="4" type="pic"/>
          </p:nvPr>
        </p:nvSpPr>
        <p:spPr>
          <a:xfrm>
            <a:off x="522925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4" name="Google Shape;1454;g2fc6898bfeb_0_3736"/>
          <p:cNvSpPr/>
          <p:nvPr>
            <p:ph idx="5" type="pic"/>
          </p:nvPr>
        </p:nvSpPr>
        <p:spPr>
          <a:xfrm>
            <a:off x="5659328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5" name="Google Shape;1455;g2fc6898bfeb_0_3736"/>
          <p:cNvSpPr txBox="1"/>
          <p:nvPr>
            <p:ph idx="6" type="body"/>
          </p:nvPr>
        </p:nvSpPr>
        <p:spPr>
          <a:xfrm>
            <a:off x="5659328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6" name="Google Shape;1456;g2fc6898bfeb_0_3736"/>
          <p:cNvSpPr txBox="1"/>
          <p:nvPr>
            <p:ph idx="7" type="body"/>
          </p:nvPr>
        </p:nvSpPr>
        <p:spPr>
          <a:xfrm>
            <a:off x="5659328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2fc6898bfeb_0_374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9" name="Google Shape;1459;g2fc6898bfeb_0_3744"/>
          <p:cNvSpPr/>
          <p:nvPr>
            <p:ph idx="2" type="pic"/>
          </p:nvPr>
        </p:nvSpPr>
        <p:spPr>
          <a:xfrm>
            <a:off x="522925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0" name="Google Shape;1460;g2fc6898bfeb_0_3744"/>
          <p:cNvSpPr/>
          <p:nvPr>
            <p:ph idx="3" type="pic"/>
          </p:nvPr>
        </p:nvSpPr>
        <p:spPr>
          <a:xfrm>
            <a:off x="522925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1" name="Google Shape;1461;g2fc6898bfeb_0_3744"/>
          <p:cNvSpPr txBox="1"/>
          <p:nvPr>
            <p:ph idx="4" type="body"/>
          </p:nvPr>
        </p:nvSpPr>
        <p:spPr>
          <a:xfrm>
            <a:off x="4977405" y="2224116"/>
            <a:ext cx="670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2" name="Google Shape;1462;g2fc6898bfeb_0_3744"/>
          <p:cNvSpPr txBox="1"/>
          <p:nvPr>
            <p:ph idx="5" type="body"/>
          </p:nvPr>
        </p:nvSpPr>
        <p:spPr>
          <a:xfrm>
            <a:off x="4977405" y="2969839"/>
            <a:ext cx="6702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fc6898bfeb_0_375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5" name="Google Shape;1465;g2fc6898bfeb_0_3750"/>
          <p:cNvSpPr/>
          <p:nvPr>
            <p:ph idx="2" type="pic"/>
          </p:nvPr>
        </p:nvSpPr>
        <p:spPr>
          <a:xfrm>
            <a:off x="51974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6" name="Google Shape;1466;g2fc6898bfeb_0_3750"/>
          <p:cNvSpPr/>
          <p:nvPr>
            <p:ph idx="3" type="pic"/>
          </p:nvPr>
        </p:nvSpPr>
        <p:spPr>
          <a:xfrm>
            <a:off x="565932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7" name="Google Shape;1467;g2fc6898bfeb_0_3750"/>
          <p:cNvSpPr txBox="1"/>
          <p:nvPr>
            <p:ph idx="4" type="body"/>
          </p:nvPr>
        </p:nvSpPr>
        <p:spPr>
          <a:xfrm>
            <a:off x="453736" y="3735826"/>
            <a:ext cx="1008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8" name="Google Shape;1468;g2fc6898bfeb_0_3750"/>
          <p:cNvSpPr txBox="1"/>
          <p:nvPr>
            <p:ph idx="5" type="body"/>
          </p:nvPr>
        </p:nvSpPr>
        <p:spPr>
          <a:xfrm>
            <a:off x="453736" y="4481549"/>
            <a:ext cx="10080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fc6898bfeb_0_375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1" name="Google Shape;1471;g2fc6898bfeb_0_3756"/>
          <p:cNvSpPr/>
          <p:nvPr>
            <p:ph idx="2" type="pic"/>
          </p:nvPr>
        </p:nvSpPr>
        <p:spPr>
          <a:xfrm>
            <a:off x="522925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2" name="Google Shape;1472;g2fc6898bfeb_0_3756"/>
          <p:cNvSpPr/>
          <p:nvPr>
            <p:ph idx="3" type="pic"/>
          </p:nvPr>
        </p:nvSpPr>
        <p:spPr>
          <a:xfrm>
            <a:off x="5659328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3" name="Google Shape;1473;g2fc6898bfeb_0_3756"/>
          <p:cNvSpPr txBox="1"/>
          <p:nvPr>
            <p:ph idx="4" type="body"/>
          </p:nvPr>
        </p:nvSpPr>
        <p:spPr>
          <a:xfrm>
            <a:off x="506053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4" name="Google Shape;1474;g2fc6898bfeb_0_3756"/>
          <p:cNvSpPr txBox="1"/>
          <p:nvPr>
            <p:ph idx="5" type="body"/>
          </p:nvPr>
        </p:nvSpPr>
        <p:spPr>
          <a:xfrm>
            <a:off x="506053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5" name="Google Shape;1475;g2fc6898bfeb_0_3756"/>
          <p:cNvSpPr txBox="1"/>
          <p:nvPr>
            <p:ph idx="6" type="body"/>
          </p:nvPr>
        </p:nvSpPr>
        <p:spPr>
          <a:xfrm>
            <a:off x="506053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76" name="Google Shape;1476;g2fc6898bfeb_0_3756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7" name="Google Shape;1477;g2fc6898bfeb_0_3756"/>
          <p:cNvSpPr txBox="1"/>
          <p:nvPr>
            <p:ph idx="7" type="body"/>
          </p:nvPr>
        </p:nvSpPr>
        <p:spPr>
          <a:xfrm>
            <a:off x="5642456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8" name="Google Shape;1478;g2fc6898bfeb_0_3756"/>
          <p:cNvSpPr txBox="1"/>
          <p:nvPr>
            <p:ph idx="8" type="body"/>
          </p:nvPr>
        </p:nvSpPr>
        <p:spPr>
          <a:xfrm>
            <a:off x="5642456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9" name="Google Shape;1479;g2fc6898bfeb_0_3756"/>
          <p:cNvSpPr txBox="1"/>
          <p:nvPr>
            <p:ph idx="9" type="body"/>
          </p:nvPr>
        </p:nvSpPr>
        <p:spPr>
          <a:xfrm>
            <a:off x="5642456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80" name="Google Shape;1480;g2fc6898bfeb_0_3756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1" name="Google Shape;1481;g2fc6898bfeb_0_3756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2fc6898bfeb_0_376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4" name="Google Shape;1484;g2fc6898bfeb_0_3769"/>
          <p:cNvSpPr/>
          <p:nvPr>
            <p:ph idx="2" type="body"/>
          </p:nvPr>
        </p:nvSpPr>
        <p:spPr>
          <a:xfrm>
            <a:off x="505310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5" name="Google Shape;1485;g2fc6898bfeb_0_3769"/>
          <p:cNvSpPr txBox="1"/>
          <p:nvPr>
            <p:ph idx="3" type="body"/>
          </p:nvPr>
        </p:nvSpPr>
        <p:spPr>
          <a:xfrm>
            <a:off x="644634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6" name="Google Shape;1486;g2fc6898bfeb_0_3769"/>
          <p:cNvSpPr/>
          <p:nvPr>
            <p:ph idx="4" type="body"/>
          </p:nvPr>
        </p:nvSpPr>
        <p:spPr>
          <a:xfrm>
            <a:off x="308548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7" name="Google Shape;1487;g2fc6898bfeb_0_3769"/>
          <p:cNvSpPr/>
          <p:nvPr>
            <p:ph idx="5" type="body"/>
          </p:nvPr>
        </p:nvSpPr>
        <p:spPr>
          <a:xfrm>
            <a:off x="566706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8" name="Google Shape;1488;g2fc6898bfeb_0_3769"/>
          <p:cNvSpPr/>
          <p:nvPr>
            <p:ph idx="6" type="body"/>
          </p:nvPr>
        </p:nvSpPr>
        <p:spPr>
          <a:xfrm>
            <a:off x="824864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9" name="Google Shape;1489;g2fc6898bfeb_0_3769"/>
          <p:cNvSpPr/>
          <p:nvPr>
            <p:ph idx="7" type="pic"/>
          </p:nvPr>
        </p:nvSpPr>
        <p:spPr>
          <a:xfrm>
            <a:off x="522925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0" name="Google Shape;1490;g2fc6898bfeb_0_3769"/>
          <p:cNvSpPr/>
          <p:nvPr>
            <p:ph idx="8" type="pic"/>
          </p:nvPr>
        </p:nvSpPr>
        <p:spPr>
          <a:xfrm>
            <a:off x="5659328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1" name="Google Shape;1491;g2fc6898bfeb_0_3769"/>
          <p:cNvSpPr txBox="1"/>
          <p:nvPr>
            <p:ph idx="9" type="body"/>
          </p:nvPr>
        </p:nvSpPr>
        <p:spPr>
          <a:xfrm>
            <a:off x="322480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2" name="Google Shape;1492;g2fc6898bfeb_0_3769"/>
          <p:cNvSpPr txBox="1"/>
          <p:nvPr>
            <p:ph idx="13" type="body"/>
          </p:nvPr>
        </p:nvSpPr>
        <p:spPr>
          <a:xfrm>
            <a:off x="580638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3" name="Google Shape;1493;g2fc6898bfeb_0_3769"/>
          <p:cNvSpPr txBox="1"/>
          <p:nvPr>
            <p:ph idx="14" type="body"/>
          </p:nvPr>
        </p:nvSpPr>
        <p:spPr>
          <a:xfrm>
            <a:off x="838796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4" name="Google Shape;1494;g2fc6898bfeb_0_3769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1_가이드 내지1">
  <p:cSld name="00_01_가이드 내지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203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6" name="Google Shape;376;p203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7" name="Google Shape;377;p2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2fc6898bfeb_0_378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7" name="Google Shape;1497;g2fc6898bfeb_0_3782"/>
          <p:cNvSpPr/>
          <p:nvPr>
            <p:ph idx="2" type="pic"/>
          </p:nvPr>
        </p:nvSpPr>
        <p:spPr>
          <a:xfrm>
            <a:off x="52292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8" name="Google Shape;1498;g2fc6898bfeb_0_3782"/>
          <p:cNvSpPr txBox="1"/>
          <p:nvPr>
            <p:ph idx="3" type="body"/>
          </p:nvPr>
        </p:nvSpPr>
        <p:spPr>
          <a:xfrm>
            <a:off x="44798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9" name="Google Shape;1499;g2fc6898bfeb_0_3782"/>
          <p:cNvSpPr txBox="1"/>
          <p:nvPr>
            <p:ph idx="4" type="body"/>
          </p:nvPr>
        </p:nvSpPr>
        <p:spPr>
          <a:xfrm>
            <a:off x="44798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0" name="Google Shape;1500;g2fc6898bfeb_0_3782"/>
          <p:cNvSpPr/>
          <p:nvPr>
            <p:ph idx="5" type="pic"/>
          </p:nvPr>
        </p:nvSpPr>
        <p:spPr>
          <a:xfrm>
            <a:off x="393046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1" name="Google Shape;1501;g2fc6898bfeb_0_3782"/>
          <p:cNvSpPr txBox="1"/>
          <p:nvPr>
            <p:ph idx="6" type="body"/>
          </p:nvPr>
        </p:nvSpPr>
        <p:spPr>
          <a:xfrm>
            <a:off x="385552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2" name="Google Shape;1502;g2fc6898bfeb_0_3782"/>
          <p:cNvSpPr/>
          <p:nvPr>
            <p:ph idx="7" type="pic"/>
          </p:nvPr>
        </p:nvSpPr>
        <p:spPr>
          <a:xfrm>
            <a:off x="7347059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3" name="Google Shape;1503;g2fc6898bfeb_0_3782"/>
          <p:cNvSpPr txBox="1"/>
          <p:nvPr>
            <p:ph idx="8" type="body"/>
          </p:nvPr>
        </p:nvSpPr>
        <p:spPr>
          <a:xfrm>
            <a:off x="7272115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4" name="Google Shape;1504;g2fc6898bfeb_0_3782"/>
          <p:cNvSpPr txBox="1"/>
          <p:nvPr>
            <p:ph idx="9" type="body"/>
          </p:nvPr>
        </p:nvSpPr>
        <p:spPr>
          <a:xfrm>
            <a:off x="385552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5" name="Google Shape;1505;g2fc6898bfeb_0_3782"/>
          <p:cNvSpPr txBox="1"/>
          <p:nvPr>
            <p:ph idx="13" type="body"/>
          </p:nvPr>
        </p:nvSpPr>
        <p:spPr>
          <a:xfrm>
            <a:off x="7272116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6" name="Google Shape;1506;g2fc6898bfeb_0_3782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2fc6898bfeb_0_37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9" name="Google Shape;1509;g2fc6898bfeb_0_3794"/>
          <p:cNvSpPr/>
          <p:nvPr>
            <p:ph idx="2" type="pic"/>
          </p:nvPr>
        </p:nvSpPr>
        <p:spPr>
          <a:xfrm>
            <a:off x="7359516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0" name="Google Shape;1510;g2fc6898bfeb_0_3794"/>
          <p:cNvSpPr/>
          <p:nvPr>
            <p:ph idx="3" type="pic"/>
          </p:nvPr>
        </p:nvSpPr>
        <p:spPr>
          <a:xfrm>
            <a:off x="3916370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1" name="Google Shape;1511;g2fc6898bfeb_0_3794"/>
          <p:cNvSpPr/>
          <p:nvPr>
            <p:ph idx="4" type="pic"/>
          </p:nvPr>
        </p:nvSpPr>
        <p:spPr>
          <a:xfrm>
            <a:off x="7359516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2" name="Google Shape;1512;g2fc6898bfeb_0_3794"/>
          <p:cNvSpPr/>
          <p:nvPr>
            <p:ph idx="5" type="pic"/>
          </p:nvPr>
        </p:nvSpPr>
        <p:spPr>
          <a:xfrm>
            <a:off x="3916370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3" name="Google Shape;1513;g2fc6898bfeb_0_3794"/>
          <p:cNvSpPr txBox="1"/>
          <p:nvPr>
            <p:ph idx="6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4" name="Google Shape;1514;g2fc6898bfeb_0_3794"/>
          <p:cNvSpPr txBox="1"/>
          <p:nvPr>
            <p:ph idx="7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2fc6898bfeb_0_3802"/>
          <p:cNvSpPr/>
          <p:nvPr>
            <p:ph idx="2" type="pic"/>
          </p:nvPr>
        </p:nvSpPr>
        <p:spPr>
          <a:xfrm>
            <a:off x="8244537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7" name="Google Shape;1517;g2fc6898bfeb_0_380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8" name="Google Shape;1518;g2fc6898bfeb_0_3802"/>
          <p:cNvSpPr txBox="1"/>
          <p:nvPr>
            <p:ph idx="3" type="body"/>
          </p:nvPr>
        </p:nvSpPr>
        <p:spPr>
          <a:xfrm>
            <a:off x="8244537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9" name="Google Shape;1519;g2fc6898bfeb_0_3802"/>
          <p:cNvSpPr txBox="1"/>
          <p:nvPr>
            <p:ph idx="4" type="body"/>
          </p:nvPr>
        </p:nvSpPr>
        <p:spPr>
          <a:xfrm>
            <a:off x="8244534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0" name="Google Shape;1520;g2fc6898bfeb_0_3802"/>
          <p:cNvSpPr/>
          <p:nvPr>
            <p:ph idx="5" type="pic"/>
          </p:nvPr>
        </p:nvSpPr>
        <p:spPr>
          <a:xfrm>
            <a:off x="566960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1" name="Google Shape;1521;g2fc6898bfeb_0_3802"/>
          <p:cNvSpPr txBox="1"/>
          <p:nvPr>
            <p:ph idx="6" type="body"/>
          </p:nvPr>
        </p:nvSpPr>
        <p:spPr>
          <a:xfrm>
            <a:off x="5669603" y="5443075"/>
            <a:ext cx="2290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2" name="Google Shape;1522;g2fc6898bfeb_0_3802"/>
          <p:cNvSpPr txBox="1"/>
          <p:nvPr>
            <p:ph idx="7" type="body"/>
          </p:nvPr>
        </p:nvSpPr>
        <p:spPr>
          <a:xfrm>
            <a:off x="5669600" y="5705688"/>
            <a:ext cx="2290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3" name="Google Shape;1523;g2fc6898bfeb_0_3802"/>
          <p:cNvSpPr/>
          <p:nvPr>
            <p:ph idx="8" type="pic"/>
          </p:nvPr>
        </p:nvSpPr>
        <p:spPr>
          <a:xfrm>
            <a:off x="309467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4" name="Google Shape;1524;g2fc6898bfeb_0_3802"/>
          <p:cNvSpPr txBox="1"/>
          <p:nvPr>
            <p:ph idx="9" type="body"/>
          </p:nvPr>
        </p:nvSpPr>
        <p:spPr>
          <a:xfrm>
            <a:off x="309467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5" name="Google Shape;1525;g2fc6898bfeb_0_3802"/>
          <p:cNvSpPr txBox="1"/>
          <p:nvPr>
            <p:ph idx="13" type="body"/>
          </p:nvPr>
        </p:nvSpPr>
        <p:spPr>
          <a:xfrm>
            <a:off x="3094679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6" name="Google Shape;1526;g2fc6898bfeb_0_3802"/>
          <p:cNvSpPr/>
          <p:nvPr>
            <p:ph idx="14" type="pic"/>
          </p:nvPr>
        </p:nvSpPr>
        <p:spPr>
          <a:xfrm>
            <a:off x="51974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7" name="Google Shape;1527;g2fc6898bfeb_0_3802"/>
          <p:cNvSpPr txBox="1"/>
          <p:nvPr>
            <p:ph idx="15" type="body"/>
          </p:nvPr>
        </p:nvSpPr>
        <p:spPr>
          <a:xfrm>
            <a:off x="51974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8" name="Google Shape;1528;g2fc6898bfeb_0_3802"/>
          <p:cNvSpPr txBox="1"/>
          <p:nvPr>
            <p:ph idx="16" type="body"/>
          </p:nvPr>
        </p:nvSpPr>
        <p:spPr>
          <a:xfrm>
            <a:off x="519750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2fc6898bfeb_0_3816"/>
          <p:cNvSpPr/>
          <p:nvPr>
            <p:ph idx="2" type="pic"/>
          </p:nvPr>
        </p:nvSpPr>
        <p:spPr>
          <a:xfrm>
            <a:off x="519748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1" name="Google Shape;1531;g2fc6898bfeb_0_3816"/>
          <p:cNvSpPr/>
          <p:nvPr>
            <p:ph idx="3" type="pic"/>
          </p:nvPr>
        </p:nvSpPr>
        <p:spPr>
          <a:xfrm>
            <a:off x="5649696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2" name="Google Shape;1532;g2fc6898bfeb_0_381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3" name="Google Shape;1533;g2fc6898bfeb_0_3816"/>
          <p:cNvSpPr txBox="1"/>
          <p:nvPr>
            <p:ph idx="4" type="body"/>
          </p:nvPr>
        </p:nvSpPr>
        <p:spPr>
          <a:xfrm>
            <a:off x="444804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4" name="Google Shape;1534;g2fc6898bfeb_0_3816"/>
          <p:cNvSpPr txBox="1"/>
          <p:nvPr>
            <p:ph idx="5" type="body"/>
          </p:nvPr>
        </p:nvSpPr>
        <p:spPr>
          <a:xfrm>
            <a:off x="444806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g2fc6898bfeb_0_3816"/>
          <p:cNvSpPr txBox="1"/>
          <p:nvPr>
            <p:ph idx="6" type="body"/>
          </p:nvPr>
        </p:nvSpPr>
        <p:spPr>
          <a:xfrm>
            <a:off x="5574752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g2fc6898bfeb_0_3816"/>
          <p:cNvSpPr txBox="1"/>
          <p:nvPr>
            <p:ph idx="7" type="body"/>
          </p:nvPr>
        </p:nvSpPr>
        <p:spPr>
          <a:xfrm>
            <a:off x="5574754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g2fc6898bfeb_0_3816"/>
          <p:cNvSpPr/>
          <p:nvPr>
            <p:ph idx="8" type="pic"/>
          </p:nvPr>
        </p:nvSpPr>
        <p:spPr>
          <a:xfrm>
            <a:off x="519748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8" name="Google Shape;1538;g2fc6898bfeb_0_3816"/>
          <p:cNvSpPr/>
          <p:nvPr>
            <p:ph idx="9" type="pic"/>
          </p:nvPr>
        </p:nvSpPr>
        <p:spPr>
          <a:xfrm>
            <a:off x="5649696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9" name="Google Shape;1539;g2fc6898bfeb_0_3816"/>
          <p:cNvSpPr txBox="1"/>
          <p:nvPr>
            <p:ph idx="13" type="body"/>
          </p:nvPr>
        </p:nvSpPr>
        <p:spPr>
          <a:xfrm>
            <a:off x="444804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g2fc6898bfeb_0_3816"/>
          <p:cNvSpPr txBox="1"/>
          <p:nvPr>
            <p:ph idx="14" type="body"/>
          </p:nvPr>
        </p:nvSpPr>
        <p:spPr>
          <a:xfrm>
            <a:off x="444806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g2fc6898bfeb_0_3816"/>
          <p:cNvSpPr txBox="1"/>
          <p:nvPr>
            <p:ph idx="15" type="body"/>
          </p:nvPr>
        </p:nvSpPr>
        <p:spPr>
          <a:xfrm>
            <a:off x="5574752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2" name="Google Shape;1542;g2fc6898bfeb_0_3816"/>
          <p:cNvSpPr txBox="1"/>
          <p:nvPr>
            <p:ph idx="16" type="body"/>
          </p:nvPr>
        </p:nvSpPr>
        <p:spPr>
          <a:xfrm>
            <a:off x="5574754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fc6898bfeb_0_383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g2fc6898bfeb_0_3830"/>
          <p:cNvSpPr/>
          <p:nvPr>
            <p:ph idx="2" type="pic"/>
          </p:nvPr>
        </p:nvSpPr>
        <p:spPr>
          <a:xfrm>
            <a:off x="52292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46" name="Google Shape;1546;g2fc6898bfeb_0_3830"/>
          <p:cNvSpPr txBox="1"/>
          <p:nvPr>
            <p:ph idx="3" type="body"/>
          </p:nvPr>
        </p:nvSpPr>
        <p:spPr>
          <a:xfrm>
            <a:off x="46409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g2fc6898bfeb_0_3830"/>
          <p:cNvSpPr txBox="1"/>
          <p:nvPr>
            <p:ph idx="4" type="body"/>
          </p:nvPr>
        </p:nvSpPr>
        <p:spPr>
          <a:xfrm>
            <a:off x="46409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8" name="Google Shape;1548;g2fc6898bfeb_0_3830"/>
          <p:cNvSpPr txBox="1"/>
          <p:nvPr>
            <p:ph idx="5" type="body"/>
          </p:nvPr>
        </p:nvSpPr>
        <p:spPr>
          <a:xfrm>
            <a:off x="46409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9" name="Google Shape;1549;g2fc6898bfeb_0_3830"/>
          <p:cNvSpPr/>
          <p:nvPr>
            <p:ph idx="6" type="pic"/>
          </p:nvPr>
        </p:nvSpPr>
        <p:spPr>
          <a:xfrm>
            <a:off x="3083820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0" name="Google Shape;1550;g2fc6898bfeb_0_3830"/>
          <p:cNvSpPr txBox="1"/>
          <p:nvPr>
            <p:ph idx="7" type="body"/>
          </p:nvPr>
        </p:nvSpPr>
        <p:spPr>
          <a:xfrm>
            <a:off x="3024992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g2fc6898bfeb_0_3830"/>
          <p:cNvSpPr txBox="1"/>
          <p:nvPr>
            <p:ph idx="8" type="body"/>
          </p:nvPr>
        </p:nvSpPr>
        <p:spPr>
          <a:xfrm>
            <a:off x="3024992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g2fc6898bfeb_0_3830"/>
          <p:cNvSpPr txBox="1"/>
          <p:nvPr>
            <p:ph idx="9" type="body"/>
          </p:nvPr>
        </p:nvSpPr>
        <p:spPr>
          <a:xfrm>
            <a:off x="3024992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g2fc6898bfeb_0_3830"/>
          <p:cNvSpPr/>
          <p:nvPr>
            <p:ph idx="13" type="pic"/>
          </p:nvPr>
        </p:nvSpPr>
        <p:spPr>
          <a:xfrm>
            <a:off x="564471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4" name="Google Shape;1554;g2fc6898bfeb_0_3830"/>
          <p:cNvSpPr txBox="1"/>
          <p:nvPr>
            <p:ph idx="14" type="body"/>
          </p:nvPr>
        </p:nvSpPr>
        <p:spPr>
          <a:xfrm>
            <a:off x="558588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5" name="Google Shape;1555;g2fc6898bfeb_0_3830"/>
          <p:cNvSpPr txBox="1"/>
          <p:nvPr>
            <p:ph idx="15" type="body"/>
          </p:nvPr>
        </p:nvSpPr>
        <p:spPr>
          <a:xfrm>
            <a:off x="558588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6" name="Google Shape;1556;g2fc6898bfeb_0_3830"/>
          <p:cNvSpPr txBox="1"/>
          <p:nvPr>
            <p:ph idx="16" type="body"/>
          </p:nvPr>
        </p:nvSpPr>
        <p:spPr>
          <a:xfrm>
            <a:off x="558588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g2fc6898bfeb_0_3830"/>
          <p:cNvSpPr/>
          <p:nvPr>
            <p:ph idx="17" type="pic"/>
          </p:nvPr>
        </p:nvSpPr>
        <p:spPr>
          <a:xfrm>
            <a:off x="8205609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8" name="Google Shape;1558;g2fc6898bfeb_0_3830"/>
          <p:cNvSpPr txBox="1"/>
          <p:nvPr>
            <p:ph idx="18" type="body"/>
          </p:nvPr>
        </p:nvSpPr>
        <p:spPr>
          <a:xfrm>
            <a:off x="8146781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g2fc6898bfeb_0_3830"/>
          <p:cNvSpPr txBox="1"/>
          <p:nvPr>
            <p:ph idx="19" type="body"/>
          </p:nvPr>
        </p:nvSpPr>
        <p:spPr>
          <a:xfrm>
            <a:off x="8146781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g2fc6898bfeb_0_3830"/>
          <p:cNvSpPr txBox="1"/>
          <p:nvPr>
            <p:ph idx="20" type="body"/>
          </p:nvPr>
        </p:nvSpPr>
        <p:spPr>
          <a:xfrm>
            <a:off x="8146781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1" name="Google Shape;1561;g2fc6898bfeb_0_3830"/>
          <p:cNvSpPr/>
          <p:nvPr/>
        </p:nvSpPr>
        <p:spPr>
          <a:xfrm rot="5400000">
            <a:off x="2917055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g2fc6898bfeb_0_3830"/>
          <p:cNvSpPr/>
          <p:nvPr/>
        </p:nvSpPr>
        <p:spPr>
          <a:xfrm rot="5400000">
            <a:off x="5475284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g2fc6898bfeb_0_3830"/>
          <p:cNvSpPr/>
          <p:nvPr/>
        </p:nvSpPr>
        <p:spPr>
          <a:xfrm rot="5400000">
            <a:off x="8033513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g2fc6898bfeb_0_3830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2fc6898bfeb_0_385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g2fc6898bfeb_0_3852"/>
          <p:cNvSpPr/>
          <p:nvPr>
            <p:ph idx="2" type="pic"/>
          </p:nvPr>
        </p:nvSpPr>
        <p:spPr>
          <a:xfrm>
            <a:off x="3925423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8" name="Google Shape;1568;g2fc6898bfeb_0_3852"/>
          <p:cNvSpPr/>
          <p:nvPr>
            <p:ph idx="3" type="pic"/>
          </p:nvPr>
        </p:nvSpPr>
        <p:spPr>
          <a:xfrm>
            <a:off x="8479317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9" name="Google Shape;1569;g2fc6898bfeb_0_3852"/>
          <p:cNvSpPr/>
          <p:nvPr>
            <p:ph idx="4" type="pic"/>
          </p:nvPr>
        </p:nvSpPr>
        <p:spPr>
          <a:xfrm>
            <a:off x="6198446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0" name="Google Shape;1570;g2fc6898bfeb_0_3852"/>
          <p:cNvSpPr/>
          <p:nvPr>
            <p:ph idx="5" type="pic"/>
          </p:nvPr>
        </p:nvSpPr>
        <p:spPr>
          <a:xfrm>
            <a:off x="3925423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1" name="Google Shape;1571;g2fc6898bfeb_0_3852"/>
          <p:cNvSpPr/>
          <p:nvPr>
            <p:ph idx="6" type="pic"/>
          </p:nvPr>
        </p:nvSpPr>
        <p:spPr>
          <a:xfrm>
            <a:off x="8479317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2" name="Google Shape;1572;g2fc6898bfeb_0_3852"/>
          <p:cNvSpPr/>
          <p:nvPr>
            <p:ph idx="7" type="pic"/>
          </p:nvPr>
        </p:nvSpPr>
        <p:spPr>
          <a:xfrm>
            <a:off x="6198446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3" name="Google Shape;1573;g2fc6898bfeb_0_3852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g2fc6898bfeb_0_3852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2fc6898bfeb_0_3862"/>
          <p:cNvSpPr txBox="1"/>
          <p:nvPr>
            <p:ph idx="1" type="body"/>
          </p:nvPr>
        </p:nvSpPr>
        <p:spPr>
          <a:xfrm>
            <a:off x="444804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7" name="Google Shape;1577;g2fc6898bfeb_0_3862"/>
          <p:cNvSpPr txBox="1"/>
          <p:nvPr>
            <p:ph idx="2" type="body"/>
          </p:nvPr>
        </p:nvSpPr>
        <p:spPr>
          <a:xfrm>
            <a:off x="444805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g2fc6898bfeb_0_3862"/>
          <p:cNvSpPr/>
          <p:nvPr>
            <p:ph idx="3" type="pic"/>
          </p:nvPr>
        </p:nvSpPr>
        <p:spPr>
          <a:xfrm>
            <a:off x="519748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9" name="Google Shape;1579;g2fc6898bfeb_0_3862"/>
          <p:cNvSpPr/>
          <p:nvPr>
            <p:ph idx="4" type="pic"/>
          </p:nvPr>
        </p:nvSpPr>
        <p:spPr>
          <a:xfrm>
            <a:off x="3925939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0" name="Google Shape;1580;g2fc6898bfeb_0_3862"/>
          <p:cNvSpPr/>
          <p:nvPr>
            <p:ph idx="5" type="pic"/>
          </p:nvPr>
        </p:nvSpPr>
        <p:spPr>
          <a:xfrm>
            <a:off x="7346294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1" name="Google Shape;1581;g2fc6898bfeb_0_3862"/>
          <p:cNvSpPr txBox="1"/>
          <p:nvPr>
            <p:ph idx="6" type="body"/>
          </p:nvPr>
        </p:nvSpPr>
        <p:spPr>
          <a:xfrm>
            <a:off x="3850995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2" name="Google Shape;1582;g2fc6898bfeb_0_3862"/>
          <p:cNvSpPr txBox="1"/>
          <p:nvPr>
            <p:ph idx="7" type="body"/>
          </p:nvPr>
        </p:nvSpPr>
        <p:spPr>
          <a:xfrm>
            <a:off x="3850996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3" name="Google Shape;1583;g2fc6898bfeb_0_3862"/>
          <p:cNvSpPr txBox="1"/>
          <p:nvPr>
            <p:ph idx="8" type="body"/>
          </p:nvPr>
        </p:nvSpPr>
        <p:spPr>
          <a:xfrm>
            <a:off x="7271350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4" name="Google Shape;1584;g2fc6898bfeb_0_3862"/>
          <p:cNvSpPr txBox="1"/>
          <p:nvPr>
            <p:ph idx="9" type="body"/>
          </p:nvPr>
        </p:nvSpPr>
        <p:spPr>
          <a:xfrm>
            <a:off x="7271351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g2fc6898bfeb_0_3862"/>
          <p:cNvSpPr txBox="1"/>
          <p:nvPr>
            <p:ph idx="13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g2fc6898bfeb_0_3862"/>
          <p:cNvSpPr txBox="1"/>
          <p:nvPr>
            <p:ph idx="14" type="body"/>
          </p:nvPr>
        </p:nvSpPr>
        <p:spPr>
          <a:xfrm>
            <a:off x="444804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g2fc6898bfeb_0_3862"/>
          <p:cNvSpPr txBox="1"/>
          <p:nvPr>
            <p:ph idx="15" type="body"/>
          </p:nvPr>
        </p:nvSpPr>
        <p:spPr>
          <a:xfrm>
            <a:off x="444805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g2fc6898bfeb_0_3862"/>
          <p:cNvSpPr/>
          <p:nvPr>
            <p:ph idx="16" type="pic"/>
          </p:nvPr>
        </p:nvSpPr>
        <p:spPr>
          <a:xfrm>
            <a:off x="519748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9" name="Google Shape;1589;g2fc6898bfeb_0_3862"/>
          <p:cNvSpPr/>
          <p:nvPr>
            <p:ph idx="17" type="pic"/>
          </p:nvPr>
        </p:nvSpPr>
        <p:spPr>
          <a:xfrm>
            <a:off x="3925939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0" name="Google Shape;1590;g2fc6898bfeb_0_3862"/>
          <p:cNvSpPr/>
          <p:nvPr>
            <p:ph idx="18" type="pic"/>
          </p:nvPr>
        </p:nvSpPr>
        <p:spPr>
          <a:xfrm>
            <a:off x="7346294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1" name="Google Shape;1591;g2fc6898bfeb_0_3862"/>
          <p:cNvSpPr txBox="1"/>
          <p:nvPr>
            <p:ph idx="19" type="body"/>
          </p:nvPr>
        </p:nvSpPr>
        <p:spPr>
          <a:xfrm>
            <a:off x="3850995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g2fc6898bfeb_0_3862"/>
          <p:cNvSpPr txBox="1"/>
          <p:nvPr>
            <p:ph idx="20" type="body"/>
          </p:nvPr>
        </p:nvSpPr>
        <p:spPr>
          <a:xfrm>
            <a:off x="3850996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g2fc6898bfeb_0_3862"/>
          <p:cNvSpPr txBox="1"/>
          <p:nvPr>
            <p:ph idx="21" type="body"/>
          </p:nvPr>
        </p:nvSpPr>
        <p:spPr>
          <a:xfrm>
            <a:off x="7271350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g2fc6898bfeb_0_3862"/>
          <p:cNvSpPr txBox="1"/>
          <p:nvPr>
            <p:ph idx="22" type="body"/>
          </p:nvPr>
        </p:nvSpPr>
        <p:spPr>
          <a:xfrm>
            <a:off x="7271351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2fc6898bfeb_0_3882"/>
          <p:cNvSpPr/>
          <p:nvPr>
            <p:ph idx="2" type="pic"/>
          </p:nvPr>
        </p:nvSpPr>
        <p:spPr>
          <a:xfrm>
            <a:off x="82445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7" name="Google Shape;1597;g2fc6898bfeb_0_388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g2fc6898bfeb_0_3882"/>
          <p:cNvSpPr/>
          <p:nvPr>
            <p:ph idx="3" type="pic"/>
          </p:nvPr>
        </p:nvSpPr>
        <p:spPr>
          <a:xfrm>
            <a:off x="5665684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9" name="Google Shape;1599;g2fc6898bfeb_0_3882"/>
          <p:cNvSpPr/>
          <p:nvPr>
            <p:ph idx="4" type="pic"/>
          </p:nvPr>
        </p:nvSpPr>
        <p:spPr>
          <a:xfrm>
            <a:off x="30957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0" name="Google Shape;1600;g2fc6898bfeb_0_3882"/>
          <p:cNvSpPr/>
          <p:nvPr>
            <p:ph idx="5" type="pic"/>
          </p:nvPr>
        </p:nvSpPr>
        <p:spPr>
          <a:xfrm>
            <a:off x="519748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1" name="Google Shape;1601;g2fc6898bfeb_0_3882"/>
          <p:cNvSpPr txBox="1"/>
          <p:nvPr>
            <p:ph idx="6" type="body"/>
          </p:nvPr>
        </p:nvSpPr>
        <p:spPr>
          <a:xfrm>
            <a:off x="8145379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2" name="Google Shape;1602;g2fc6898bfeb_0_3882"/>
          <p:cNvSpPr txBox="1"/>
          <p:nvPr>
            <p:ph idx="7" type="body"/>
          </p:nvPr>
        </p:nvSpPr>
        <p:spPr>
          <a:xfrm>
            <a:off x="8145375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3" name="Google Shape;1603;g2fc6898bfeb_0_3882"/>
          <p:cNvSpPr txBox="1"/>
          <p:nvPr>
            <p:ph idx="8" type="body"/>
          </p:nvPr>
        </p:nvSpPr>
        <p:spPr>
          <a:xfrm>
            <a:off x="5566517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4" name="Google Shape;1604;g2fc6898bfeb_0_3882"/>
          <p:cNvSpPr txBox="1"/>
          <p:nvPr>
            <p:ph idx="9" type="body"/>
          </p:nvPr>
        </p:nvSpPr>
        <p:spPr>
          <a:xfrm>
            <a:off x="5566513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5" name="Google Shape;1605;g2fc6898bfeb_0_3882"/>
          <p:cNvSpPr txBox="1"/>
          <p:nvPr>
            <p:ph idx="13" type="body"/>
          </p:nvPr>
        </p:nvSpPr>
        <p:spPr>
          <a:xfrm>
            <a:off x="2996583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6" name="Google Shape;1606;g2fc6898bfeb_0_3882"/>
          <p:cNvSpPr txBox="1"/>
          <p:nvPr>
            <p:ph idx="14" type="body"/>
          </p:nvPr>
        </p:nvSpPr>
        <p:spPr>
          <a:xfrm>
            <a:off x="2996584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7" name="Google Shape;1607;g2fc6898bfeb_0_3882"/>
          <p:cNvSpPr/>
          <p:nvPr>
            <p:ph idx="15" type="pic"/>
          </p:nvPr>
        </p:nvSpPr>
        <p:spPr>
          <a:xfrm>
            <a:off x="82445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8" name="Google Shape;1608;g2fc6898bfeb_0_3882"/>
          <p:cNvSpPr/>
          <p:nvPr>
            <p:ph idx="16" type="pic"/>
          </p:nvPr>
        </p:nvSpPr>
        <p:spPr>
          <a:xfrm>
            <a:off x="5665684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9" name="Google Shape;1609;g2fc6898bfeb_0_3882"/>
          <p:cNvSpPr/>
          <p:nvPr>
            <p:ph idx="17" type="pic"/>
          </p:nvPr>
        </p:nvSpPr>
        <p:spPr>
          <a:xfrm>
            <a:off x="30957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0" name="Google Shape;1610;g2fc6898bfeb_0_3882"/>
          <p:cNvSpPr/>
          <p:nvPr>
            <p:ph idx="18" type="pic"/>
          </p:nvPr>
        </p:nvSpPr>
        <p:spPr>
          <a:xfrm>
            <a:off x="519748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1" name="Google Shape;1611;g2fc6898bfeb_0_3882"/>
          <p:cNvSpPr txBox="1"/>
          <p:nvPr>
            <p:ph idx="19" type="body"/>
          </p:nvPr>
        </p:nvSpPr>
        <p:spPr>
          <a:xfrm>
            <a:off x="8145379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2" name="Google Shape;1612;g2fc6898bfeb_0_3882"/>
          <p:cNvSpPr txBox="1"/>
          <p:nvPr>
            <p:ph idx="20" type="body"/>
          </p:nvPr>
        </p:nvSpPr>
        <p:spPr>
          <a:xfrm>
            <a:off x="8145375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3" name="Google Shape;1613;g2fc6898bfeb_0_3882"/>
          <p:cNvSpPr txBox="1"/>
          <p:nvPr>
            <p:ph idx="21" type="body"/>
          </p:nvPr>
        </p:nvSpPr>
        <p:spPr>
          <a:xfrm>
            <a:off x="5566517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4" name="Google Shape;1614;g2fc6898bfeb_0_3882"/>
          <p:cNvSpPr txBox="1"/>
          <p:nvPr>
            <p:ph idx="22" type="body"/>
          </p:nvPr>
        </p:nvSpPr>
        <p:spPr>
          <a:xfrm>
            <a:off x="5566513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5" name="Google Shape;1615;g2fc6898bfeb_0_3882"/>
          <p:cNvSpPr txBox="1"/>
          <p:nvPr>
            <p:ph idx="23" type="body"/>
          </p:nvPr>
        </p:nvSpPr>
        <p:spPr>
          <a:xfrm>
            <a:off x="2996583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6" name="Google Shape;1616;g2fc6898bfeb_0_3882"/>
          <p:cNvSpPr txBox="1"/>
          <p:nvPr>
            <p:ph idx="24" type="body"/>
          </p:nvPr>
        </p:nvSpPr>
        <p:spPr>
          <a:xfrm>
            <a:off x="2996584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7" name="Google Shape;1617;g2fc6898bfeb_0_3882"/>
          <p:cNvSpPr txBox="1"/>
          <p:nvPr>
            <p:ph idx="25" type="body"/>
          </p:nvPr>
        </p:nvSpPr>
        <p:spPr>
          <a:xfrm>
            <a:off x="444804" y="5421435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8" name="Google Shape;1618;g2fc6898bfeb_0_3882"/>
          <p:cNvSpPr txBox="1"/>
          <p:nvPr>
            <p:ph idx="26" type="body"/>
          </p:nvPr>
        </p:nvSpPr>
        <p:spPr>
          <a:xfrm>
            <a:off x="444806" y="5680299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9" name="Google Shape;1619;g2fc6898bfeb_0_3882"/>
          <p:cNvSpPr txBox="1"/>
          <p:nvPr>
            <p:ph idx="27" type="body"/>
          </p:nvPr>
        </p:nvSpPr>
        <p:spPr>
          <a:xfrm>
            <a:off x="444804" y="2829308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0" name="Google Shape;1620;g2fc6898bfeb_0_3882"/>
          <p:cNvSpPr txBox="1"/>
          <p:nvPr>
            <p:ph idx="28" type="body"/>
          </p:nvPr>
        </p:nvSpPr>
        <p:spPr>
          <a:xfrm>
            <a:off x="444806" y="3088172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2fc6898bfeb_0_390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3" name="Google Shape;1623;g2fc6898bfeb_0_3908"/>
          <p:cNvSpPr/>
          <p:nvPr>
            <p:ph idx="2" type="pic"/>
          </p:nvPr>
        </p:nvSpPr>
        <p:spPr>
          <a:xfrm>
            <a:off x="3925423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4" name="Google Shape;1624;g2fc6898bfeb_0_3908"/>
          <p:cNvSpPr/>
          <p:nvPr>
            <p:ph idx="3" type="pic"/>
          </p:nvPr>
        </p:nvSpPr>
        <p:spPr>
          <a:xfrm>
            <a:off x="8479317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5" name="Google Shape;1625;g2fc6898bfeb_0_3908"/>
          <p:cNvSpPr/>
          <p:nvPr>
            <p:ph idx="4" type="pic"/>
          </p:nvPr>
        </p:nvSpPr>
        <p:spPr>
          <a:xfrm>
            <a:off x="6202370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6" name="Google Shape;1626;g2fc6898bfeb_0_3908"/>
          <p:cNvSpPr/>
          <p:nvPr>
            <p:ph idx="5" type="pic"/>
          </p:nvPr>
        </p:nvSpPr>
        <p:spPr>
          <a:xfrm>
            <a:off x="3925423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7" name="Google Shape;1627;g2fc6898bfeb_0_3908"/>
          <p:cNvSpPr/>
          <p:nvPr>
            <p:ph idx="6" type="pic"/>
          </p:nvPr>
        </p:nvSpPr>
        <p:spPr>
          <a:xfrm>
            <a:off x="8479317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8" name="Google Shape;1628;g2fc6898bfeb_0_3908"/>
          <p:cNvSpPr/>
          <p:nvPr>
            <p:ph idx="7" type="pic"/>
          </p:nvPr>
        </p:nvSpPr>
        <p:spPr>
          <a:xfrm>
            <a:off x="6202370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9" name="Google Shape;1629;g2fc6898bfeb_0_3908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0" name="Google Shape;1630;g2fc6898bfeb_0_3908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1" name="Google Shape;1631;g2fc6898bfeb_0_3908"/>
          <p:cNvSpPr/>
          <p:nvPr>
            <p:ph idx="13" type="pic"/>
          </p:nvPr>
        </p:nvSpPr>
        <p:spPr>
          <a:xfrm>
            <a:off x="3925423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2" name="Google Shape;1632;g2fc6898bfeb_0_3908"/>
          <p:cNvSpPr/>
          <p:nvPr>
            <p:ph idx="14" type="pic"/>
          </p:nvPr>
        </p:nvSpPr>
        <p:spPr>
          <a:xfrm>
            <a:off x="8479317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3" name="Google Shape;1633;g2fc6898bfeb_0_3908"/>
          <p:cNvSpPr/>
          <p:nvPr>
            <p:ph idx="15" type="pic"/>
          </p:nvPr>
        </p:nvSpPr>
        <p:spPr>
          <a:xfrm>
            <a:off x="6202370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2fc6898bfeb_0_392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6" name="Google Shape;1636;g2fc6898bfeb_0_3921"/>
          <p:cNvSpPr/>
          <p:nvPr>
            <p:ph idx="2" type="pic"/>
          </p:nvPr>
        </p:nvSpPr>
        <p:spPr>
          <a:xfrm>
            <a:off x="522925" y="981074"/>
            <a:ext cx="10024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84" Type="http://schemas.openxmlformats.org/officeDocument/2006/relationships/slideLayout" Target="../slideLayouts/slideLayout94.xml"/><Relationship Id="rId83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52.xml"/><Relationship Id="rId86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51.xml"/><Relationship Id="rId85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54.xml"/><Relationship Id="rId88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53.xml"/><Relationship Id="rId87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5.xml"/><Relationship Id="rId89" Type="http://schemas.openxmlformats.org/officeDocument/2006/relationships/slideLayout" Target="../slideLayouts/slideLayout99.xml"/><Relationship Id="rId80" Type="http://schemas.openxmlformats.org/officeDocument/2006/relationships/slideLayout" Target="../slideLayouts/slideLayout90.xml"/><Relationship Id="rId82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1.xml"/><Relationship Id="rId1" Type="http://schemas.openxmlformats.org/officeDocument/2006/relationships/image" Target="../media/image10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48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73" Type="http://schemas.openxmlformats.org/officeDocument/2006/relationships/slideLayout" Target="../slideLayouts/slideLayout83.xml"/><Relationship Id="rId72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41.xml"/><Relationship Id="rId75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40.xml"/><Relationship Id="rId74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43.xml"/><Relationship Id="rId77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42.xml"/><Relationship Id="rId76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45.xml"/><Relationship Id="rId79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44.xml"/><Relationship Id="rId78" Type="http://schemas.openxmlformats.org/officeDocument/2006/relationships/slideLayout" Target="../slideLayouts/slideLayout88.xml"/><Relationship Id="rId71" Type="http://schemas.openxmlformats.org/officeDocument/2006/relationships/slideLayout" Target="../slideLayouts/slideLayout81.xml"/><Relationship Id="rId70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62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30.xml"/><Relationship Id="rId64" Type="http://schemas.openxmlformats.org/officeDocument/2006/relationships/slideLayout" Target="../slideLayouts/slideLayout74.xml"/><Relationship Id="rId63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32.xml"/><Relationship Id="rId66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31.xml"/><Relationship Id="rId65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34.xml"/><Relationship Id="rId68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33.xml"/><Relationship Id="rId67" Type="http://schemas.openxmlformats.org/officeDocument/2006/relationships/slideLayout" Target="../slideLayouts/slideLayout77.xml"/><Relationship Id="rId60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69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39.xml"/><Relationship Id="rId51" Type="http://schemas.openxmlformats.org/officeDocument/2006/relationships/slideLayout" Target="../slideLayouts/slideLayout61.xml"/><Relationship Id="rId95" Type="http://schemas.openxmlformats.org/officeDocument/2006/relationships/theme" Target="../theme/theme3.xml"/><Relationship Id="rId50" Type="http://schemas.openxmlformats.org/officeDocument/2006/relationships/slideLayout" Target="../slideLayouts/slideLayout60.xml"/><Relationship Id="rId94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63.xml"/><Relationship Id="rId5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21.xml"/><Relationship Id="rId5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20.xml"/><Relationship Id="rId5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23.xml"/><Relationship Id="rId5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22.xml"/><Relationship Id="rId56" Type="http://schemas.openxmlformats.org/officeDocument/2006/relationships/slideLayout" Target="../slideLayouts/slideLayout66.xml"/><Relationship Id="rId91" Type="http://schemas.openxmlformats.org/officeDocument/2006/relationships/slideLayout" Target="../slideLayouts/slideLayout101.xml"/><Relationship Id="rId90" Type="http://schemas.openxmlformats.org/officeDocument/2006/relationships/slideLayout" Target="../slideLayouts/slideLayout100.xml"/><Relationship Id="rId93" Type="http://schemas.openxmlformats.org/officeDocument/2006/relationships/slideLayout" Target="../slideLayouts/slideLayout103.xml"/><Relationship Id="rId92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25.xml"/><Relationship Id="rId5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24.xml"/><Relationship Id="rId58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2.xml"/><Relationship Id="rId84" Type="http://schemas.openxmlformats.org/officeDocument/2006/relationships/slideLayout" Target="../slideLayouts/slideLayout186.xml"/><Relationship Id="rId83" Type="http://schemas.openxmlformats.org/officeDocument/2006/relationships/slideLayout" Target="../slideLayouts/slideLayout185.xml"/><Relationship Id="rId42" Type="http://schemas.openxmlformats.org/officeDocument/2006/relationships/slideLayout" Target="../slideLayouts/slideLayout144.xml"/><Relationship Id="rId86" Type="http://schemas.openxmlformats.org/officeDocument/2006/relationships/slideLayout" Target="../slideLayouts/slideLayout188.xml"/><Relationship Id="rId41" Type="http://schemas.openxmlformats.org/officeDocument/2006/relationships/slideLayout" Target="../slideLayouts/slideLayout143.xml"/><Relationship Id="rId85" Type="http://schemas.openxmlformats.org/officeDocument/2006/relationships/slideLayout" Target="../slideLayouts/slideLayout187.xml"/><Relationship Id="rId44" Type="http://schemas.openxmlformats.org/officeDocument/2006/relationships/slideLayout" Target="../slideLayouts/slideLayout146.xml"/><Relationship Id="rId88" Type="http://schemas.openxmlformats.org/officeDocument/2006/relationships/slideLayout" Target="../slideLayouts/slideLayout190.xml"/><Relationship Id="rId43" Type="http://schemas.openxmlformats.org/officeDocument/2006/relationships/slideLayout" Target="../slideLayouts/slideLayout145.xml"/><Relationship Id="rId87" Type="http://schemas.openxmlformats.org/officeDocument/2006/relationships/slideLayout" Target="../slideLayouts/slideLayout189.xml"/><Relationship Id="rId46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47.xml"/><Relationship Id="rId89" Type="http://schemas.openxmlformats.org/officeDocument/2006/relationships/slideLayout" Target="../slideLayouts/slideLayout191.xml"/><Relationship Id="rId80" Type="http://schemas.openxmlformats.org/officeDocument/2006/relationships/slideLayout" Target="../slideLayouts/slideLayout182.xml"/><Relationship Id="rId82" Type="http://schemas.openxmlformats.org/officeDocument/2006/relationships/slideLayout" Target="../slideLayouts/slideLayout184.xml"/><Relationship Id="rId81" Type="http://schemas.openxmlformats.org/officeDocument/2006/relationships/slideLayout" Target="../slideLayouts/slideLayout183.xml"/><Relationship Id="rId1" Type="http://schemas.openxmlformats.org/officeDocument/2006/relationships/image" Target="../media/image10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49.xml"/><Relationship Id="rId49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73" Type="http://schemas.openxmlformats.org/officeDocument/2006/relationships/slideLayout" Target="../slideLayouts/slideLayout175.xml"/><Relationship Id="rId72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33.xml"/><Relationship Id="rId75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32.xml"/><Relationship Id="rId74" Type="http://schemas.openxmlformats.org/officeDocument/2006/relationships/slideLayout" Target="../slideLayouts/slideLayout176.xml"/><Relationship Id="rId33" Type="http://schemas.openxmlformats.org/officeDocument/2006/relationships/slideLayout" Target="../slideLayouts/slideLayout135.xml"/><Relationship Id="rId77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134.xml"/><Relationship Id="rId76" Type="http://schemas.openxmlformats.org/officeDocument/2006/relationships/slideLayout" Target="../slideLayouts/slideLayout178.xml"/><Relationship Id="rId35" Type="http://schemas.openxmlformats.org/officeDocument/2006/relationships/slideLayout" Target="../slideLayouts/slideLayout137.xml"/><Relationship Id="rId79" Type="http://schemas.openxmlformats.org/officeDocument/2006/relationships/slideLayout" Target="../slideLayouts/slideLayout181.xml"/><Relationship Id="rId34" Type="http://schemas.openxmlformats.org/officeDocument/2006/relationships/slideLayout" Target="../slideLayouts/slideLayout136.xml"/><Relationship Id="rId78" Type="http://schemas.openxmlformats.org/officeDocument/2006/relationships/slideLayout" Target="../slideLayouts/slideLayout180.xml"/><Relationship Id="rId71" Type="http://schemas.openxmlformats.org/officeDocument/2006/relationships/slideLayout" Target="../slideLayouts/slideLayout173.xml"/><Relationship Id="rId70" Type="http://schemas.openxmlformats.org/officeDocument/2006/relationships/slideLayout" Target="../slideLayouts/slideLayout172.xml"/><Relationship Id="rId37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38.xml"/><Relationship Id="rId39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0.xml"/><Relationship Id="rId62" Type="http://schemas.openxmlformats.org/officeDocument/2006/relationships/slideLayout" Target="../slideLayouts/slideLayout164.xml"/><Relationship Id="rId61" Type="http://schemas.openxmlformats.org/officeDocument/2006/relationships/slideLayout" Target="../slideLayouts/slideLayout163.xml"/><Relationship Id="rId20" Type="http://schemas.openxmlformats.org/officeDocument/2006/relationships/slideLayout" Target="../slideLayouts/slideLayout122.xml"/><Relationship Id="rId64" Type="http://schemas.openxmlformats.org/officeDocument/2006/relationships/slideLayout" Target="../slideLayouts/slideLayout166.xml"/><Relationship Id="rId63" Type="http://schemas.openxmlformats.org/officeDocument/2006/relationships/slideLayout" Target="../slideLayouts/slideLayout165.xml"/><Relationship Id="rId22" Type="http://schemas.openxmlformats.org/officeDocument/2006/relationships/slideLayout" Target="../slideLayouts/slideLayout124.xml"/><Relationship Id="rId66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23.xml"/><Relationship Id="rId65" Type="http://schemas.openxmlformats.org/officeDocument/2006/relationships/slideLayout" Target="../slideLayouts/slideLayout167.xml"/><Relationship Id="rId24" Type="http://schemas.openxmlformats.org/officeDocument/2006/relationships/slideLayout" Target="../slideLayouts/slideLayout126.xml"/><Relationship Id="rId68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25.xml"/><Relationship Id="rId67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62.xml"/><Relationship Id="rId26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27.xml"/><Relationship Id="rId69" Type="http://schemas.openxmlformats.org/officeDocument/2006/relationships/slideLayout" Target="../slideLayouts/slideLayout171.xml"/><Relationship Id="rId28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1.xml"/><Relationship Id="rId51" Type="http://schemas.openxmlformats.org/officeDocument/2006/relationships/slideLayout" Target="../slideLayouts/slideLayout153.xml"/><Relationship Id="rId95" Type="http://schemas.openxmlformats.org/officeDocument/2006/relationships/theme" Target="../theme/theme1.xml"/><Relationship Id="rId50" Type="http://schemas.openxmlformats.org/officeDocument/2006/relationships/slideLayout" Target="../slideLayouts/slideLayout152.xml"/><Relationship Id="rId94" Type="http://schemas.openxmlformats.org/officeDocument/2006/relationships/slideLayout" Target="../slideLayouts/slideLayout196.xml"/><Relationship Id="rId53" Type="http://schemas.openxmlformats.org/officeDocument/2006/relationships/slideLayout" Target="../slideLayouts/slideLayout155.xml"/><Relationship Id="rId52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13.xml"/><Relationship Id="rId55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12.xml"/><Relationship Id="rId54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15.xml"/><Relationship Id="rId5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14.xml"/><Relationship Id="rId56" Type="http://schemas.openxmlformats.org/officeDocument/2006/relationships/slideLayout" Target="../slideLayouts/slideLayout158.xml"/><Relationship Id="rId91" Type="http://schemas.openxmlformats.org/officeDocument/2006/relationships/slideLayout" Target="../slideLayouts/slideLayout193.xml"/><Relationship Id="rId90" Type="http://schemas.openxmlformats.org/officeDocument/2006/relationships/slideLayout" Target="../slideLayouts/slideLayout192.xml"/><Relationship Id="rId93" Type="http://schemas.openxmlformats.org/officeDocument/2006/relationships/slideLayout" Target="../slideLayouts/slideLayout195.xml"/><Relationship Id="rId92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117.xml"/><Relationship Id="rId5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16.xml"/><Relationship Id="rId58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0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34.xml"/><Relationship Id="rId84" Type="http://schemas.openxmlformats.org/officeDocument/2006/relationships/slideLayout" Target="../slideLayouts/slideLayout278.xml"/><Relationship Id="rId83" Type="http://schemas.openxmlformats.org/officeDocument/2006/relationships/slideLayout" Target="../slideLayouts/slideLayout277.xml"/><Relationship Id="rId42" Type="http://schemas.openxmlformats.org/officeDocument/2006/relationships/slideLayout" Target="../slideLayouts/slideLayout236.xml"/><Relationship Id="rId86" Type="http://schemas.openxmlformats.org/officeDocument/2006/relationships/slideLayout" Target="../slideLayouts/slideLayout280.xml"/><Relationship Id="rId41" Type="http://schemas.openxmlformats.org/officeDocument/2006/relationships/slideLayout" Target="../slideLayouts/slideLayout235.xml"/><Relationship Id="rId85" Type="http://schemas.openxmlformats.org/officeDocument/2006/relationships/slideLayout" Target="../slideLayouts/slideLayout279.xml"/><Relationship Id="rId44" Type="http://schemas.openxmlformats.org/officeDocument/2006/relationships/slideLayout" Target="../slideLayouts/slideLayout238.xml"/><Relationship Id="rId88" Type="http://schemas.openxmlformats.org/officeDocument/2006/relationships/slideLayout" Target="../slideLayouts/slideLayout282.xml"/><Relationship Id="rId43" Type="http://schemas.openxmlformats.org/officeDocument/2006/relationships/slideLayout" Target="../slideLayouts/slideLayout237.xml"/><Relationship Id="rId87" Type="http://schemas.openxmlformats.org/officeDocument/2006/relationships/slideLayout" Target="../slideLayouts/slideLayout281.xml"/><Relationship Id="rId46" Type="http://schemas.openxmlformats.org/officeDocument/2006/relationships/slideLayout" Target="../slideLayouts/slideLayout240.xml"/><Relationship Id="rId45" Type="http://schemas.openxmlformats.org/officeDocument/2006/relationships/slideLayout" Target="../slideLayouts/slideLayout239.xml"/><Relationship Id="rId89" Type="http://schemas.openxmlformats.org/officeDocument/2006/relationships/slideLayout" Target="../slideLayouts/slideLayout283.xml"/><Relationship Id="rId80" Type="http://schemas.openxmlformats.org/officeDocument/2006/relationships/slideLayout" Target="../slideLayouts/slideLayout274.xml"/><Relationship Id="rId82" Type="http://schemas.openxmlformats.org/officeDocument/2006/relationships/slideLayout" Target="../slideLayouts/slideLayout276.xml"/><Relationship Id="rId81" Type="http://schemas.openxmlformats.org/officeDocument/2006/relationships/slideLayout" Target="../slideLayouts/slideLayout275.xml"/><Relationship Id="rId1" Type="http://schemas.openxmlformats.org/officeDocument/2006/relationships/image" Target="../media/image10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203.xml"/><Relationship Id="rId48" Type="http://schemas.openxmlformats.org/officeDocument/2006/relationships/slideLayout" Target="../slideLayouts/slideLayout242.xml"/><Relationship Id="rId47" Type="http://schemas.openxmlformats.org/officeDocument/2006/relationships/slideLayout" Target="../slideLayouts/slideLayout241.xml"/><Relationship Id="rId49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202.xml"/><Relationship Id="rId73" Type="http://schemas.openxmlformats.org/officeDocument/2006/relationships/slideLayout" Target="../slideLayouts/slideLayout267.xml"/><Relationship Id="rId72" Type="http://schemas.openxmlformats.org/officeDocument/2006/relationships/slideLayout" Target="../slideLayouts/slideLayout266.xml"/><Relationship Id="rId31" Type="http://schemas.openxmlformats.org/officeDocument/2006/relationships/slideLayout" Target="../slideLayouts/slideLayout225.xml"/><Relationship Id="rId75" Type="http://schemas.openxmlformats.org/officeDocument/2006/relationships/slideLayout" Target="../slideLayouts/slideLayout269.xml"/><Relationship Id="rId30" Type="http://schemas.openxmlformats.org/officeDocument/2006/relationships/slideLayout" Target="../slideLayouts/slideLayout224.xml"/><Relationship Id="rId74" Type="http://schemas.openxmlformats.org/officeDocument/2006/relationships/slideLayout" Target="../slideLayouts/slideLayout268.xml"/><Relationship Id="rId33" Type="http://schemas.openxmlformats.org/officeDocument/2006/relationships/slideLayout" Target="../slideLayouts/slideLayout227.xml"/><Relationship Id="rId77" Type="http://schemas.openxmlformats.org/officeDocument/2006/relationships/slideLayout" Target="../slideLayouts/slideLayout271.xml"/><Relationship Id="rId32" Type="http://schemas.openxmlformats.org/officeDocument/2006/relationships/slideLayout" Target="../slideLayouts/slideLayout226.xml"/><Relationship Id="rId76" Type="http://schemas.openxmlformats.org/officeDocument/2006/relationships/slideLayout" Target="../slideLayouts/slideLayout270.xml"/><Relationship Id="rId35" Type="http://schemas.openxmlformats.org/officeDocument/2006/relationships/slideLayout" Target="../slideLayouts/slideLayout229.xml"/><Relationship Id="rId79" Type="http://schemas.openxmlformats.org/officeDocument/2006/relationships/slideLayout" Target="../slideLayouts/slideLayout273.xml"/><Relationship Id="rId34" Type="http://schemas.openxmlformats.org/officeDocument/2006/relationships/slideLayout" Target="../slideLayouts/slideLayout228.xml"/><Relationship Id="rId78" Type="http://schemas.openxmlformats.org/officeDocument/2006/relationships/slideLayout" Target="../slideLayouts/slideLayout272.xml"/><Relationship Id="rId71" Type="http://schemas.openxmlformats.org/officeDocument/2006/relationships/slideLayout" Target="../slideLayouts/slideLayout265.xml"/><Relationship Id="rId70" Type="http://schemas.openxmlformats.org/officeDocument/2006/relationships/slideLayout" Target="../slideLayouts/slideLayout264.xml"/><Relationship Id="rId37" Type="http://schemas.openxmlformats.org/officeDocument/2006/relationships/slideLayout" Target="../slideLayouts/slideLayout231.xml"/><Relationship Id="rId36" Type="http://schemas.openxmlformats.org/officeDocument/2006/relationships/slideLayout" Target="../slideLayouts/slideLayout230.xml"/><Relationship Id="rId39" Type="http://schemas.openxmlformats.org/officeDocument/2006/relationships/slideLayout" Target="../slideLayouts/slideLayout233.xml"/><Relationship Id="rId38" Type="http://schemas.openxmlformats.org/officeDocument/2006/relationships/slideLayout" Target="../slideLayouts/slideLayout232.xml"/><Relationship Id="rId62" Type="http://schemas.openxmlformats.org/officeDocument/2006/relationships/slideLayout" Target="../slideLayouts/slideLayout256.xml"/><Relationship Id="rId61" Type="http://schemas.openxmlformats.org/officeDocument/2006/relationships/slideLayout" Target="../slideLayouts/slideLayout255.xml"/><Relationship Id="rId20" Type="http://schemas.openxmlformats.org/officeDocument/2006/relationships/slideLayout" Target="../slideLayouts/slideLayout214.xml"/><Relationship Id="rId64" Type="http://schemas.openxmlformats.org/officeDocument/2006/relationships/slideLayout" Target="../slideLayouts/slideLayout258.xml"/><Relationship Id="rId63" Type="http://schemas.openxmlformats.org/officeDocument/2006/relationships/slideLayout" Target="../slideLayouts/slideLayout257.xml"/><Relationship Id="rId22" Type="http://schemas.openxmlformats.org/officeDocument/2006/relationships/slideLayout" Target="../slideLayouts/slideLayout216.xml"/><Relationship Id="rId66" Type="http://schemas.openxmlformats.org/officeDocument/2006/relationships/slideLayout" Target="../slideLayouts/slideLayout260.xml"/><Relationship Id="rId21" Type="http://schemas.openxmlformats.org/officeDocument/2006/relationships/slideLayout" Target="../slideLayouts/slideLayout215.xml"/><Relationship Id="rId65" Type="http://schemas.openxmlformats.org/officeDocument/2006/relationships/slideLayout" Target="../slideLayouts/slideLayout259.xml"/><Relationship Id="rId24" Type="http://schemas.openxmlformats.org/officeDocument/2006/relationships/slideLayout" Target="../slideLayouts/slideLayout218.xml"/><Relationship Id="rId68" Type="http://schemas.openxmlformats.org/officeDocument/2006/relationships/slideLayout" Target="../slideLayouts/slideLayout262.xml"/><Relationship Id="rId23" Type="http://schemas.openxmlformats.org/officeDocument/2006/relationships/slideLayout" Target="../slideLayouts/slideLayout217.xml"/><Relationship Id="rId67" Type="http://schemas.openxmlformats.org/officeDocument/2006/relationships/slideLayout" Target="../slideLayouts/slideLayout261.xml"/><Relationship Id="rId60" Type="http://schemas.openxmlformats.org/officeDocument/2006/relationships/slideLayout" Target="../slideLayouts/slideLayout254.xml"/><Relationship Id="rId26" Type="http://schemas.openxmlformats.org/officeDocument/2006/relationships/slideLayout" Target="../slideLayouts/slideLayout220.xml"/><Relationship Id="rId25" Type="http://schemas.openxmlformats.org/officeDocument/2006/relationships/slideLayout" Target="../slideLayouts/slideLayout219.xml"/><Relationship Id="rId69" Type="http://schemas.openxmlformats.org/officeDocument/2006/relationships/slideLayout" Target="../slideLayouts/slideLayout263.xml"/><Relationship Id="rId28" Type="http://schemas.openxmlformats.org/officeDocument/2006/relationships/slideLayout" Target="../slideLayouts/slideLayout222.xml"/><Relationship Id="rId27" Type="http://schemas.openxmlformats.org/officeDocument/2006/relationships/slideLayout" Target="../slideLayouts/slideLayout221.xml"/><Relationship Id="rId29" Type="http://schemas.openxmlformats.org/officeDocument/2006/relationships/slideLayout" Target="../slideLayouts/slideLayout223.xml"/><Relationship Id="rId51" Type="http://schemas.openxmlformats.org/officeDocument/2006/relationships/slideLayout" Target="../slideLayouts/slideLayout245.xml"/><Relationship Id="rId95" Type="http://schemas.openxmlformats.org/officeDocument/2006/relationships/theme" Target="../theme/theme4.xml"/><Relationship Id="rId50" Type="http://schemas.openxmlformats.org/officeDocument/2006/relationships/slideLayout" Target="../slideLayouts/slideLayout244.xml"/><Relationship Id="rId94" Type="http://schemas.openxmlformats.org/officeDocument/2006/relationships/slideLayout" Target="../slideLayouts/slideLayout288.xml"/><Relationship Id="rId53" Type="http://schemas.openxmlformats.org/officeDocument/2006/relationships/slideLayout" Target="../slideLayouts/slideLayout247.xml"/><Relationship Id="rId52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05.xml"/><Relationship Id="rId55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04.xml"/><Relationship Id="rId54" Type="http://schemas.openxmlformats.org/officeDocument/2006/relationships/slideLayout" Target="../slideLayouts/slideLayout248.xml"/><Relationship Id="rId13" Type="http://schemas.openxmlformats.org/officeDocument/2006/relationships/slideLayout" Target="../slideLayouts/slideLayout207.xml"/><Relationship Id="rId57" Type="http://schemas.openxmlformats.org/officeDocument/2006/relationships/slideLayout" Target="../slideLayouts/slideLayout251.xml"/><Relationship Id="rId12" Type="http://schemas.openxmlformats.org/officeDocument/2006/relationships/slideLayout" Target="../slideLayouts/slideLayout206.xml"/><Relationship Id="rId56" Type="http://schemas.openxmlformats.org/officeDocument/2006/relationships/slideLayout" Target="../slideLayouts/slideLayout250.xml"/><Relationship Id="rId91" Type="http://schemas.openxmlformats.org/officeDocument/2006/relationships/slideLayout" Target="../slideLayouts/slideLayout285.xml"/><Relationship Id="rId90" Type="http://schemas.openxmlformats.org/officeDocument/2006/relationships/slideLayout" Target="../slideLayouts/slideLayout284.xml"/><Relationship Id="rId93" Type="http://schemas.openxmlformats.org/officeDocument/2006/relationships/slideLayout" Target="../slideLayouts/slideLayout287.xml"/><Relationship Id="rId92" Type="http://schemas.openxmlformats.org/officeDocument/2006/relationships/slideLayout" Target="../slideLayouts/slideLayout286.xml"/><Relationship Id="rId15" Type="http://schemas.openxmlformats.org/officeDocument/2006/relationships/slideLayout" Target="../slideLayouts/slideLayout209.xml"/><Relationship Id="rId59" Type="http://schemas.openxmlformats.org/officeDocument/2006/relationships/slideLayout" Target="../slideLayouts/slideLayout253.xml"/><Relationship Id="rId14" Type="http://schemas.openxmlformats.org/officeDocument/2006/relationships/slideLayout" Target="../slideLayouts/slideLayout208.xml"/><Relationship Id="rId58" Type="http://schemas.openxmlformats.org/officeDocument/2006/relationships/slideLayout" Target="../slideLayouts/slideLayout252.xml"/><Relationship Id="rId17" Type="http://schemas.openxmlformats.org/officeDocument/2006/relationships/slideLayout" Target="../slideLayouts/slideLayout211.xml"/><Relationship Id="rId16" Type="http://schemas.openxmlformats.org/officeDocument/2006/relationships/slideLayout" Target="../slideLayouts/slideLayout210.xml"/><Relationship Id="rId19" Type="http://schemas.openxmlformats.org/officeDocument/2006/relationships/slideLayout" Target="../slideLayouts/slideLayout213.xml"/><Relationship Id="rId18" Type="http://schemas.openxmlformats.org/officeDocument/2006/relationships/slideLayout" Target="../slideLayouts/slideLayout2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fc6898bfeb_0_26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g2fc6898bfeb_0_267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g2fc6898bfeb_0_2677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4" name="Google Shape;394;g2fc6898bfeb_0_2677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5" name="Google Shape;395;g2fc6898bfeb_0_26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20" r:id="rId61"/>
    <p:sldLayoutId id="2147483721" r:id="rId62"/>
    <p:sldLayoutId id="2147483722" r:id="rId63"/>
    <p:sldLayoutId id="2147483723" r:id="rId64"/>
    <p:sldLayoutId id="2147483724" r:id="rId65"/>
    <p:sldLayoutId id="2147483725" r:id="rId66"/>
    <p:sldLayoutId id="2147483726" r:id="rId67"/>
    <p:sldLayoutId id="2147483727" r:id="rId68"/>
    <p:sldLayoutId id="2147483728" r:id="rId69"/>
    <p:sldLayoutId id="2147483729" r:id="rId70"/>
    <p:sldLayoutId id="2147483730" r:id="rId71"/>
    <p:sldLayoutId id="2147483731" r:id="rId72"/>
    <p:sldLayoutId id="2147483732" r:id="rId73"/>
    <p:sldLayoutId id="2147483733" r:id="rId74"/>
    <p:sldLayoutId id="2147483734" r:id="rId75"/>
    <p:sldLayoutId id="2147483735" r:id="rId76"/>
    <p:sldLayoutId id="2147483736" r:id="rId77"/>
    <p:sldLayoutId id="2147483737" r:id="rId78"/>
    <p:sldLayoutId id="2147483738" r:id="rId79"/>
    <p:sldLayoutId id="2147483739" r:id="rId80"/>
    <p:sldLayoutId id="2147483740" r:id="rId81"/>
    <p:sldLayoutId id="2147483741" r:id="rId82"/>
    <p:sldLayoutId id="2147483742" r:id="rId83"/>
    <p:sldLayoutId id="2147483743" r:id="rId84"/>
    <p:sldLayoutId id="2147483744" r:id="rId85"/>
    <p:sldLayoutId id="2147483745" r:id="rId86"/>
    <p:sldLayoutId id="2147483746" r:id="rId87"/>
    <p:sldLayoutId id="2147483747" r:id="rId88"/>
    <p:sldLayoutId id="2147483748" r:id="rId89"/>
    <p:sldLayoutId id="2147483749" r:id="rId90"/>
    <p:sldLayoutId id="2147483750" r:id="rId91"/>
    <p:sldLayoutId id="2147483751" r:id="rId92"/>
    <p:sldLayoutId id="2147483752" r:id="rId93"/>
    <p:sldLayoutId id="2147483753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2fc6898bfeb_0_52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g2fc6898bfeb_0_527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5" name="Google Shape;1685;g2fc6898bfeb_0_527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86" name="Google Shape;1686;g2fc6898bfeb_0_527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87" name="Google Shape;1687;g2fc6898bfeb_0_5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779" r:id="rId27"/>
    <p:sldLayoutId id="2147483780" r:id="rId28"/>
    <p:sldLayoutId id="2147483781" r:id="rId29"/>
    <p:sldLayoutId id="2147483782" r:id="rId30"/>
    <p:sldLayoutId id="2147483783" r:id="rId31"/>
    <p:sldLayoutId id="2147483784" r:id="rId32"/>
    <p:sldLayoutId id="2147483785" r:id="rId33"/>
    <p:sldLayoutId id="2147483786" r:id="rId34"/>
    <p:sldLayoutId id="2147483787" r:id="rId35"/>
    <p:sldLayoutId id="2147483788" r:id="rId36"/>
    <p:sldLayoutId id="2147483789" r:id="rId37"/>
    <p:sldLayoutId id="2147483790" r:id="rId38"/>
    <p:sldLayoutId id="2147483791" r:id="rId39"/>
    <p:sldLayoutId id="2147483792" r:id="rId40"/>
    <p:sldLayoutId id="2147483793" r:id="rId41"/>
    <p:sldLayoutId id="2147483794" r:id="rId42"/>
    <p:sldLayoutId id="2147483795" r:id="rId43"/>
    <p:sldLayoutId id="2147483796" r:id="rId44"/>
    <p:sldLayoutId id="2147483797" r:id="rId45"/>
    <p:sldLayoutId id="2147483798" r:id="rId46"/>
    <p:sldLayoutId id="2147483799" r:id="rId47"/>
    <p:sldLayoutId id="2147483800" r:id="rId48"/>
    <p:sldLayoutId id="2147483801" r:id="rId49"/>
    <p:sldLayoutId id="2147483802" r:id="rId50"/>
    <p:sldLayoutId id="2147483803" r:id="rId51"/>
    <p:sldLayoutId id="2147483804" r:id="rId52"/>
    <p:sldLayoutId id="2147483805" r:id="rId53"/>
    <p:sldLayoutId id="2147483806" r:id="rId54"/>
    <p:sldLayoutId id="2147483807" r:id="rId55"/>
    <p:sldLayoutId id="2147483808" r:id="rId56"/>
    <p:sldLayoutId id="2147483809" r:id="rId57"/>
    <p:sldLayoutId id="2147483810" r:id="rId58"/>
    <p:sldLayoutId id="2147483811" r:id="rId59"/>
    <p:sldLayoutId id="2147483812" r:id="rId60"/>
    <p:sldLayoutId id="2147483813" r:id="rId61"/>
    <p:sldLayoutId id="2147483814" r:id="rId62"/>
    <p:sldLayoutId id="2147483815" r:id="rId63"/>
    <p:sldLayoutId id="2147483816" r:id="rId64"/>
    <p:sldLayoutId id="2147483817" r:id="rId65"/>
    <p:sldLayoutId id="2147483818" r:id="rId66"/>
    <p:sldLayoutId id="2147483819" r:id="rId67"/>
    <p:sldLayoutId id="2147483820" r:id="rId68"/>
    <p:sldLayoutId id="2147483821" r:id="rId69"/>
    <p:sldLayoutId id="2147483822" r:id="rId70"/>
    <p:sldLayoutId id="2147483823" r:id="rId71"/>
    <p:sldLayoutId id="2147483824" r:id="rId72"/>
    <p:sldLayoutId id="2147483825" r:id="rId73"/>
    <p:sldLayoutId id="2147483826" r:id="rId74"/>
    <p:sldLayoutId id="2147483827" r:id="rId75"/>
    <p:sldLayoutId id="2147483828" r:id="rId76"/>
    <p:sldLayoutId id="2147483829" r:id="rId77"/>
    <p:sldLayoutId id="2147483830" r:id="rId78"/>
    <p:sldLayoutId id="2147483831" r:id="rId79"/>
    <p:sldLayoutId id="2147483832" r:id="rId80"/>
    <p:sldLayoutId id="2147483833" r:id="rId81"/>
    <p:sldLayoutId id="2147483834" r:id="rId82"/>
    <p:sldLayoutId id="2147483835" r:id="rId83"/>
    <p:sldLayoutId id="2147483836" r:id="rId84"/>
    <p:sldLayoutId id="2147483837" r:id="rId85"/>
    <p:sldLayoutId id="2147483838" r:id="rId86"/>
    <p:sldLayoutId id="2147483839" r:id="rId87"/>
    <p:sldLayoutId id="2147483840" r:id="rId88"/>
    <p:sldLayoutId id="2147483841" r:id="rId89"/>
    <p:sldLayoutId id="2147483842" r:id="rId90"/>
    <p:sldLayoutId id="2147483843" r:id="rId91"/>
    <p:sldLayoutId id="2147483844" r:id="rId92"/>
    <p:sldLayoutId id="2147483845" r:id="rId93"/>
    <p:sldLayoutId id="2147483846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30c68b574f2_1_13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6" name="Google Shape;2976;g30c68b574f2_1_13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7" name="Google Shape;2977;g30c68b574f2_1_1337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78" name="Google Shape;2978;g30c68b574f2_1_1337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979" name="Google Shape;2979;g30c68b574f2_1_13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  <p:sldLayoutId id="2147483863" r:id="rId18"/>
    <p:sldLayoutId id="2147483864" r:id="rId19"/>
    <p:sldLayoutId id="2147483865" r:id="rId20"/>
    <p:sldLayoutId id="2147483866" r:id="rId21"/>
    <p:sldLayoutId id="2147483867" r:id="rId22"/>
    <p:sldLayoutId id="2147483868" r:id="rId23"/>
    <p:sldLayoutId id="2147483869" r:id="rId24"/>
    <p:sldLayoutId id="2147483870" r:id="rId25"/>
    <p:sldLayoutId id="2147483871" r:id="rId26"/>
    <p:sldLayoutId id="2147483872" r:id="rId27"/>
    <p:sldLayoutId id="2147483873" r:id="rId28"/>
    <p:sldLayoutId id="2147483874" r:id="rId29"/>
    <p:sldLayoutId id="2147483875" r:id="rId30"/>
    <p:sldLayoutId id="2147483876" r:id="rId31"/>
    <p:sldLayoutId id="2147483877" r:id="rId32"/>
    <p:sldLayoutId id="2147483878" r:id="rId33"/>
    <p:sldLayoutId id="2147483879" r:id="rId34"/>
    <p:sldLayoutId id="2147483880" r:id="rId35"/>
    <p:sldLayoutId id="2147483881" r:id="rId36"/>
    <p:sldLayoutId id="2147483882" r:id="rId37"/>
    <p:sldLayoutId id="2147483883" r:id="rId38"/>
    <p:sldLayoutId id="2147483884" r:id="rId39"/>
    <p:sldLayoutId id="2147483885" r:id="rId40"/>
    <p:sldLayoutId id="2147483886" r:id="rId41"/>
    <p:sldLayoutId id="2147483887" r:id="rId42"/>
    <p:sldLayoutId id="2147483888" r:id="rId43"/>
    <p:sldLayoutId id="2147483889" r:id="rId44"/>
    <p:sldLayoutId id="2147483890" r:id="rId45"/>
    <p:sldLayoutId id="2147483891" r:id="rId46"/>
    <p:sldLayoutId id="2147483892" r:id="rId47"/>
    <p:sldLayoutId id="2147483893" r:id="rId48"/>
    <p:sldLayoutId id="2147483894" r:id="rId49"/>
    <p:sldLayoutId id="2147483895" r:id="rId50"/>
    <p:sldLayoutId id="2147483896" r:id="rId51"/>
    <p:sldLayoutId id="2147483897" r:id="rId52"/>
    <p:sldLayoutId id="2147483898" r:id="rId53"/>
    <p:sldLayoutId id="2147483899" r:id="rId54"/>
    <p:sldLayoutId id="2147483900" r:id="rId55"/>
    <p:sldLayoutId id="2147483901" r:id="rId56"/>
    <p:sldLayoutId id="2147483902" r:id="rId57"/>
    <p:sldLayoutId id="2147483903" r:id="rId58"/>
    <p:sldLayoutId id="2147483904" r:id="rId59"/>
    <p:sldLayoutId id="2147483905" r:id="rId60"/>
    <p:sldLayoutId id="2147483906" r:id="rId61"/>
    <p:sldLayoutId id="2147483907" r:id="rId62"/>
    <p:sldLayoutId id="2147483908" r:id="rId63"/>
    <p:sldLayoutId id="2147483909" r:id="rId64"/>
    <p:sldLayoutId id="2147483910" r:id="rId65"/>
    <p:sldLayoutId id="2147483911" r:id="rId66"/>
    <p:sldLayoutId id="2147483912" r:id="rId67"/>
    <p:sldLayoutId id="2147483913" r:id="rId68"/>
    <p:sldLayoutId id="2147483914" r:id="rId69"/>
    <p:sldLayoutId id="2147483915" r:id="rId70"/>
    <p:sldLayoutId id="2147483916" r:id="rId71"/>
    <p:sldLayoutId id="2147483917" r:id="rId72"/>
    <p:sldLayoutId id="2147483918" r:id="rId73"/>
    <p:sldLayoutId id="2147483919" r:id="rId74"/>
    <p:sldLayoutId id="2147483920" r:id="rId75"/>
    <p:sldLayoutId id="2147483921" r:id="rId76"/>
    <p:sldLayoutId id="2147483922" r:id="rId77"/>
    <p:sldLayoutId id="2147483923" r:id="rId78"/>
    <p:sldLayoutId id="2147483924" r:id="rId79"/>
    <p:sldLayoutId id="2147483925" r:id="rId80"/>
    <p:sldLayoutId id="2147483926" r:id="rId81"/>
    <p:sldLayoutId id="2147483927" r:id="rId82"/>
    <p:sldLayoutId id="2147483928" r:id="rId83"/>
    <p:sldLayoutId id="2147483929" r:id="rId84"/>
    <p:sldLayoutId id="2147483930" r:id="rId85"/>
    <p:sldLayoutId id="2147483931" r:id="rId86"/>
    <p:sldLayoutId id="2147483932" r:id="rId87"/>
    <p:sldLayoutId id="2147483933" r:id="rId88"/>
    <p:sldLayoutId id="2147483934" r:id="rId89"/>
    <p:sldLayoutId id="2147483935" r:id="rId90"/>
    <p:sldLayoutId id="2147483936" r:id="rId91"/>
    <p:sldLayoutId id="2147483937" r:id="rId92"/>
    <p:sldLayoutId id="2147483938" r:id="rId93"/>
    <p:sldLayoutId id="2147483939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9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Google Shape;4270;p1"/>
          <p:cNvSpPr txBox="1"/>
          <p:nvPr>
            <p:ph idx="1" type="body"/>
          </p:nvPr>
        </p:nvSpPr>
        <p:spPr>
          <a:xfrm>
            <a:off x="446800" y="2089750"/>
            <a:ext cx="7568100" cy="22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ko-KR"/>
              <a:t>Pemrograman Berorientasi Objek</a:t>
            </a:r>
            <a:endParaRPr/>
          </a:p>
          <a:p>
            <a:pPr indent="0" lvl="0" marL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3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31111169025_0_21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45" name="Google Shape;4345;g31111169025_0_21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Polymorphism</a:t>
            </a:r>
            <a:endParaRPr/>
          </a:p>
        </p:txBody>
      </p:sp>
      <p:sp>
        <p:nvSpPr>
          <p:cNvPr id="4346" name="Google Shape;4346;g31111169025_0_21"/>
          <p:cNvSpPr txBox="1"/>
          <p:nvPr/>
        </p:nvSpPr>
        <p:spPr>
          <a:xfrm>
            <a:off x="801125" y="2403850"/>
            <a:ext cx="89751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Object </a:t>
            </a:r>
            <a:r>
              <a:rPr lang="ko-KR"/>
              <a:t>dari </a:t>
            </a:r>
            <a:r>
              <a:rPr b="1" lang="ko-KR"/>
              <a:t>class</a:t>
            </a:r>
            <a:r>
              <a:rPr lang="ko-KR"/>
              <a:t> yang berbeda dapat diperlakukan sama jika memiliki antarmuka yang sama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Submateri:</a:t>
            </a:r>
            <a:endParaRPr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>
                <a:solidFill>
                  <a:schemeClr val="dk1"/>
                </a:solidFill>
              </a:rPr>
              <a:t>Method Overriding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-KR">
                <a:solidFill>
                  <a:schemeClr val="dk1"/>
                </a:solidFill>
              </a:rPr>
              <a:t>Duck Typing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0" name="Shape 4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1" name="Google Shape;4351;g31111169025_0_27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52" name="Google Shape;4352;g31111169025_0_27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Abstraction</a:t>
            </a:r>
            <a:endParaRPr/>
          </a:p>
        </p:txBody>
      </p:sp>
      <p:sp>
        <p:nvSpPr>
          <p:cNvPr id="4353" name="Google Shape;4353;g31111169025_0_27"/>
          <p:cNvSpPr txBox="1"/>
          <p:nvPr/>
        </p:nvSpPr>
        <p:spPr>
          <a:xfrm>
            <a:off x="801125" y="2403850"/>
            <a:ext cx="89751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Menyembunyikan detail implementasi dan hanya mengekspose deklarasi method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Submateri:</a:t>
            </a:r>
            <a:endParaRPr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-KR">
                <a:solidFill>
                  <a:schemeClr val="dk1"/>
                </a:solidFill>
              </a:rPr>
              <a:t>Abstract Class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57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g30c90cae13d_1_0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Objek: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59" name="Google Shape;4359;g30c90cae13d_1_0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Plain Object</a:t>
            </a:r>
            <a:endParaRPr/>
          </a:p>
        </p:txBody>
      </p:sp>
      <p:sp>
        <p:nvSpPr>
          <p:cNvPr id="4360" name="Google Shape;4360;g30c90cae13d_1_0"/>
          <p:cNvSpPr txBox="1"/>
          <p:nvPr/>
        </p:nvSpPr>
        <p:spPr>
          <a:xfrm>
            <a:off x="877325" y="2327650"/>
            <a:ext cx="53358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Objek yang dibuat dengan </a:t>
            </a:r>
            <a:r>
              <a:rPr b="1" lang="ko-KR"/>
              <a:t>Object Initializer </a:t>
            </a:r>
            <a:r>
              <a:rPr lang="ko-KR"/>
              <a:t>disebut dengan </a:t>
            </a:r>
            <a:r>
              <a:rPr b="1" lang="ko-KR"/>
              <a:t>Plain Object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Menggunakan </a:t>
            </a:r>
            <a:r>
              <a:rPr b="1" lang="ko-KR"/>
              <a:t>Plain Object</a:t>
            </a:r>
            <a:r>
              <a:rPr lang="ko-KR"/>
              <a:t> untuk menyimpan data sejenis dapat menyebabkan objek inkonsisten</a:t>
            </a:r>
            <a:endParaRPr/>
          </a:p>
        </p:txBody>
      </p:sp>
      <p:pic>
        <p:nvPicPr>
          <p:cNvPr id="4361" name="Google Shape;4361;g30c90cae13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525" y="1873100"/>
            <a:ext cx="4044851" cy="420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65" name="Shape 4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6" name="Google Shape;4366;g30c4b6c0903_0_0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Objek: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67" name="Google Shape;4367;g30c4b6c0903_0_0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Imperative vs Object Oriented vs Functional</a:t>
            </a:r>
            <a:endParaRPr/>
          </a:p>
        </p:txBody>
      </p:sp>
      <p:pic>
        <p:nvPicPr>
          <p:cNvPr id="4368" name="Google Shape;4368;g30c4b6c090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25" y="2261050"/>
            <a:ext cx="3048226" cy="37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9" name="Google Shape;4369;g30c4b6c090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200" y="2213425"/>
            <a:ext cx="3598774" cy="371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73" name="Shape 4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4" name="Google Shape;4374;g30c68b574f2_1_1332"/>
          <p:cNvSpPr txBox="1"/>
          <p:nvPr>
            <p:ph idx="1" type="body"/>
          </p:nvPr>
        </p:nvSpPr>
        <p:spPr>
          <a:xfrm>
            <a:off x="3428044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Pemrograman Dasar: Object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75" name="Google Shape;4375;g30c68b574f2_1_1332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8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r>
              <a:rPr lang="ko-KR"/>
              <a:t>Mari kita coba… 🧑‍💻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9" name="Shape 4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0" name="Google Shape;4380;g2fc6898bfeb_0_2650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</a:t>
            </a:r>
            <a:endParaRPr/>
          </a:p>
        </p:txBody>
      </p:sp>
      <p:sp>
        <p:nvSpPr>
          <p:cNvPr id="4381" name="Google Shape;4381;g2fc6898bfeb_0_2650"/>
          <p:cNvSpPr txBox="1"/>
          <p:nvPr/>
        </p:nvSpPr>
        <p:spPr>
          <a:xfrm>
            <a:off x="1056900" y="1566700"/>
            <a:ext cx="3834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000000"/>
                </a:solidFill>
              </a:rPr>
              <a:t>Rangkuman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4382" name="Google Shape;4382;g2fc6898bfeb_0_2650"/>
          <p:cNvSpPr/>
          <p:nvPr/>
        </p:nvSpPr>
        <p:spPr>
          <a:xfrm>
            <a:off x="1144925" y="1254888"/>
            <a:ext cx="1006500" cy="3300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2225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C1C49"/>
                </a:solidFill>
              </a:rPr>
              <a:t>REVIEW</a:t>
            </a:r>
            <a:endParaRPr b="1">
              <a:solidFill>
                <a:srgbClr val="FC1C49"/>
              </a:solidFill>
            </a:endParaRPr>
          </a:p>
        </p:txBody>
      </p:sp>
      <p:sp>
        <p:nvSpPr>
          <p:cNvPr id="4383" name="Google Shape;4383;g2fc6898bfeb_0_2650"/>
          <p:cNvSpPr txBox="1"/>
          <p:nvPr/>
        </p:nvSpPr>
        <p:spPr>
          <a:xfrm>
            <a:off x="1587600" y="2519925"/>
            <a:ext cx="7565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Paradigma Pemrograman</a:t>
            </a:r>
            <a:r>
              <a:rPr lang="ko-KR">
                <a:solidFill>
                  <a:schemeClr val="dk1"/>
                </a:solidFill>
              </a:rPr>
              <a:t> adalah strategi untuk mengatur kode untuk menyelesaikan suatu masalah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84" name="Google Shape;4384;g2fc6898bfeb_0_2650"/>
          <p:cNvSpPr txBox="1"/>
          <p:nvPr/>
        </p:nvSpPr>
        <p:spPr>
          <a:xfrm>
            <a:off x="1587600" y="3276650"/>
            <a:ext cx="79455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PBO </a:t>
            </a:r>
            <a:r>
              <a:rPr lang="ko-KR">
                <a:solidFill>
                  <a:schemeClr val="dk1"/>
                </a:solidFill>
              </a:rPr>
              <a:t>memetakan konsep kedalam </a:t>
            </a:r>
            <a:r>
              <a:rPr b="1" lang="ko-KR">
                <a:solidFill>
                  <a:schemeClr val="dk1"/>
                </a:solidFill>
              </a:rPr>
              <a:t>objek-objek dalam kode</a:t>
            </a: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4385" name="Google Shape;4385;g2fc6898bfeb_0_2650"/>
          <p:cNvGrpSpPr/>
          <p:nvPr/>
        </p:nvGrpSpPr>
        <p:grpSpPr>
          <a:xfrm>
            <a:off x="1084057" y="3207771"/>
            <a:ext cx="469763" cy="469763"/>
            <a:chOff x="3745950" y="4494150"/>
            <a:chExt cx="682200" cy="682200"/>
          </a:xfrm>
        </p:grpSpPr>
        <p:sp>
          <p:nvSpPr>
            <p:cNvPr id="4386" name="Google Shape;4386;g2fc6898bfeb_0_2650"/>
            <p:cNvSpPr/>
            <p:nvPr/>
          </p:nvSpPr>
          <p:spPr>
            <a:xfrm>
              <a:off x="3745950" y="4494150"/>
              <a:ext cx="682200" cy="682200"/>
            </a:xfrm>
            <a:prstGeom prst="ellipse">
              <a:avLst/>
            </a:prstGeom>
            <a:solidFill>
              <a:srgbClr val="FFFFFF"/>
            </a:solidFill>
            <a:ln cap="flat" cmpd="sng" w="15875">
              <a:solidFill>
                <a:srgbClr val="FC1C4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/>
            </a:p>
          </p:txBody>
        </p:sp>
        <p:grpSp>
          <p:nvGrpSpPr>
            <p:cNvPr id="4387" name="Google Shape;4387;g2fc6898bfeb_0_2650"/>
            <p:cNvGrpSpPr/>
            <p:nvPr/>
          </p:nvGrpSpPr>
          <p:grpSpPr>
            <a:xfrm>
              <a:off x="3932399" y="4655502"/>
              <a:ext cx="283574" cy="370302"/>
              <a:chOff x="5309516" y="1615418"/>
              <a:chExt cx="431620" cy="606258"/>
            </a:xfrm>
          </p:grpSpPr>
          <p:sp>
            <p:nvSpPr>
              <p:cNvPr id="4388" name="Google Shape;4388;g2fc6898bfeb_0_2650"/>
              <p:cNvSpPr/>
              <p:nvPr/>
            </p:nvSpPr>
            <p:spPr>
              <a:xfrm>
                <a:off x="5309516" y="1615418"/>
                <a:ext cx="431620" cy="466435"/>
              </a:xfrm>
              <a:custGeom>
                <a:rect b="b" l="l" r="r" t="t"/>
                <a:pathLst>
                  <a:path extrusionOk="0" h="466435" w="431620">
                    <a:moveTo>
                      <a:pt x="215811" y="0"/>
                    </a:moveTo>
                    <a:cubicBezTo>
                      <a:pt x="96622" y="0"/>
                      <a:pt x="0" y="96282"/>
                      <a:pt x="0" y="215053"/>
                    </a:cubicBezTo>
                    <a:cubicBezTo>
                      <a:pt x="0" y="276240"/>
                      <a:pt x="25660" y="331475"/>
                      <a:pt x="66805" y="370620"/>
                    </a:cubicBezTo>
                    <a:cubicBezTo>
                      <a:pt x="80802" y="383937"/>
                      <a:pt x="89743" y="400414"/>
                      <a:pt x="89743" y="417371"/>
                    </a:cubicBezTo>
                    <a:lnTo>
                      <a:pt x="89743" y="434021"/>
                    </a:lnTo>
                    <a:cubicBezTo>
                      <a:pt x="89743" y="451923"/>
                      <a:pt x="104307" y="466435"/>
                      <a:pt x="122272" y="466435"/>
                    </a:cubicBezTo>
                    <a:lnTo>
                      <a:pt x="309349" y="466435"/>
                    </a:lnTo>
                    <a:cubicBezTo>
                      <a:pt x="327314" y="466435"/>
                      <a:pt x="341877" y="451923"/>
                      <a:pt x="341877" y="434021"/>
                    </a:cubicBezTo>
                    <a:lnTo>
                      <a:pt x="341877" y="417371"/>
                    </a:lnTo>
                    <a:cubicBezTo>
                      <a:pt x="341877" y="400414"/>
                      <a:pt x="350818" y="383937"/>
                      <a:pt x="364816" y="370620"/>
                    </a:cubicBezTo>
                    <a:cubicBezTo>
                      <a:pt x="405961" y="331475"/>
                      <a:pt x="431621" y="276240"/>
                      <a:pt x="431621" y="215053"/>
                    </a:cubicBezTo>
                    <a:cubicBezTo>
                      <a:pt x="431621" y="96282"/>
                      <a:pt x="334999" y="0"/>
                      <a:pt x="215811" y="0"/>
                    </a:cubicBez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9" name="Google Shape;4389;g2fc6898bfeb_0_2650"/>
              <p:cNvSpPr/>
              <p:nvPr/>
            </p:nvSpPr>
            <p:spPr>
              <a:xfrm>
                <a:off x="5400405" y="2104064"/>
                <a:ext cx="249816" cy="117612"/>
              </a:xfrm>
              <a:custGeom>
                <a:rect b="b" l="l" r="r" t="t"/>
                <a:pathLst>
                  <a:path extrusionOk="0" h="117612" w="249816">
                    <a:moveTo>
                      <a:pt x="32528" y="0"/>
                    </a:moveTo>
                    <a:cubicBezTo>
                      <a:pt x="14564" y="0"/>
                      <a:pt x="0" y="14513"/>
                      <a:pt x="0" y="32414"/>
                    </a:cubicBezTo>
                    <a:lnTo>
                      <a:pt x="0" y="85198"/>
                    </a:lnTo>
                    <a:cubicBezTo>
                      <a:pt x="0" y="103100"/>
                      <a:pt x="14564" y="117612"/>
                      <a:pt x="32528" y="117612"/>
                    </a:cubicBezTo>
                    <a:lnTo>
                      <a:pt x="217288" y="117612"/>
                    </a:lnTo>
                    <a:cubicBezTo>
                      <a:pt x="235253" y="117612"/>
                      <a:pt x="249817" y="103100"/>
                      <a:pt x="249817" y="85198"/>
                    </a:cubicBezTo>
                    <a:lnTo>
                      <a:pt x="249817" y="32414"/>
                    </a:lnTo>
                    <a:cubicBezTo>
                      <a:pt x="249817" y="14513"/>
                      <a:pt x="235253" y="0"/>
                      <a:pt x="217288" y="0"/>
                    </a:cubicBezTo>
                    <a:lnTo>
                      <a:pt x="32528" y="0"/>
                    </a:ln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0" name="Google Shape;4390;g2fc6898bfeb_0_2650"/>
              <p:cNvSpPr/>
              <p:nvPr/>
            </p:nvSpPr>
            <p:spPr>
              <a:xfrm>
                <a:off x="5435507" y="1842521"/>
                <a:ext cx="180079" cy="158470"/>
              </a:xfrm>
              <a:custGeom>
                <a:rect b="b" l="l" r="r" t="t"/>
                <a:pathLst>
                  <a:path extrusionOk="0" h="158470" w="180079">
                    <a:moveTo>
                      <a:pt x="6418" y="1788"/>
                    </a:moveTo>
                    <a:cubicBezTo>
                      <a:pt x="11305" y="-1074"/>
                      <a:pt x="17488" y="-455"/>
                      <a:pt x="21705" y="3319"/>
                    </a:cubicBezTo>
                    <a:lnTo>
                      <a:pt x="90040" y="64467"/>
                    </a:lnTo>
                    <a:lnTo>
                      <a:pt x="158374" y="3319"/>
                    </a:lnTo>
                    <a:cubicBezTo>
                      <a:pt x="162592" y="-455"/>
                      <a:pt x="168775" y="-1074"/>
                      <a:pt x="173662" y="1788"/>
                    </a:cubicBezTo>
                    <a:cubicBezTo>
                      <a:pt x="178548" y="4651"/>
                      <a:pt x="181013" y="10337"/>
                      <a:pt x="179754" y="15844"/>
                    </a:cubicBezTo>
                    <a:lnTo>
                      <a:pt x="149477" y="148380"/>
                    </a:lnTo>
                    <a:cubicBezTo>
                      <a:pt x="147882" y="155362"/>
                      <a:pt x="140909" y="159734"/>
                      <a:pt x="133902" y="158145"/>
                    </a:cubicBezTo>
                    <a:cubicBezTo>
                      <a:pt x="126895" y="156555"/>
                      <a:pt x="122508" y="149606"/>
                      <a:pt x="124103" y="142624"/>
                    </a:cubicBezTo>
                    <a:lnTo>
                      <a:pt x="145291" y="49878"/>
                    </a:lnTo>
                    <a:lnTo>
                      <a:pt x="98733" y="91540"/>
                    </a:lnTo>
                    <a:cubicBezTo>
                      <a:pt x="93788" y="95964"/>
                      <a:pt x="86292" y="95964"/>
                      <a:pt x="81347" y="91540"/>
                    </a:cubicBezTo>
                    <a:lnTo>
                      <a:pt x="34789" y="49878"/>
                    </a:lnTo>
                    <a:lnTo>
                      <a:pt x="55976" y="142624"/>
                    </a:lnTo>
                    <a:cubicBezTo>
                      <a:pt x="57571" y="149606"/>
                      <a:pt x="53184" y="156555"/>
                      <a:pt x="46178" y="158145"/>
                    </a:cubicBezTo>
                    <a:cubicBezTo>
                      <a:pt x="39171" y="159734"/>
                      <a:pt x="32198" y="155362"/>
                      <a:pt x="30602" y="148380"/>
                    </a:cubicBezTo>
                    <a:lnTo>
                      <a:pt x="326" y="15844"/>
                    </a:lnTo>
                    <a:cubicBezTo>
                      <a:pt x="-933" y="10337"/>
                      <a:pt x="1532" y="4651"/>
                      <a:pt x="6418" y="17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91" name="Google Shape;4391;g2fc6898bfeb_0_2650"/>
          <p:cNvSpPr txBox="1"/>
          <p:nvPr/>
        </p:nvSpPr>
        <p:spPr>
          <a:xfrm>
            <a:off x="1587600" y="3974650"/>
            <a:ext cx="74298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Konsep Utama PBO: Class, Encapsulation, Inheritance, Polymorphism, Abstraction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392" name="Google Shape;4392;g2fc6898bfeb_0_2650"/>
          <p:cNvGrpSpPr/>
          <p:nvPr/>
        </p:nvGrpSpPr>
        <p:grpSpPr>
          <a:xfrm>
            <a:off x="1084057" y="2498558"/>
            <a:ext cx="469763" cy="469763"/>
            <a:chOff x="3745950" y="4494150"/>
            <a:chExt cx="682200" cy="682200"/>
          </a:xfrm>
        </p:grpSpPr>
        <p:sp>
          <p:nvSpPr>
            <p:cNvPr id="4393" name="Google Shape;4393;g2fc6898bfeb_0_2650"/>
            <p:cNvSpPr/>
            <p:nvPr/>
          </p:nvSpPr>
          <p:spPr>
            <a:xfrm>
              <a:off x="3745950" y="4494150"/>
              <a:ext cx="682200" cy="682200"/>
            </a:xfrm>
            <a:prstGeom prst="ellipse">
              <a:avLst/>
            </a:prstGeom>
            <a:solidFill>
              <a:srgbClr val="FFFFFF"/>
            </a:solidFill>
            <a:ln cap="flat" cmpd="sng" w="15875">
              <a:solidFill>
                <a:srgbClr val="FC1C4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/>
            </a:p>
          </p:txBody>
        </p:sp>
        <p:grpSp>
          <p:nvGrpSpPr>
            <p:cNvPr id="4394" name="Google Shape;4394;g2fc6898bfeb_0_2650"/>
            <p:cNvGrpSpPr/>
            <p:nvPr/>
          </p:nvGrpSpPr>
          <p:grpSpPr>
            <a:xfrm>
              <a:off x="3932399" y="4655502"/>
              <a:ext cx="283574" cy="370302"/>
              <a:chOff x="5309516" y="1615418"/>
              <a:chExt cx="431620" cy="606258"/>
            </a:xfrm>
          </p:grpSpPr>
          <p:sp>
            <p:nvSpPr>
              <p:cNvPr id="4395" name="Google Shape;4395;g2fc6898bfeb_0_2650"/>
              <p:cNvSpPr/>
              <p:nvPr/>
            </p:nvSpPr>
            <p:spPr>
              <a:xfrm>
                <a:off x="5309516" y="1615418"/>
                <a:ext cx="431620" cy="466435"/>
              </a:xfrm>
              <a:custGeom>
                <a:rect b="b" l="l" r="r" t="t"/>
                <a:pathLst>
                  <a:path extrusionOk="0" h="466435" w="431620">
                    <a:moveTo>
                      <a:pt x="215811" y="0"/>
                    </a:moveTo>
                    <a:cubicBezTo>
                      <a:pt x="96622" y="0"/>
                      <a:pt x="0" y="96282"/>
                      <a:pt x="0" y="215053"/>
                    </a:cubicBezTo>
                    <a:cubicBezTo>
                      <a:pt x="0" y="276240"/>
                      <a:pt x="25660" y="331475"/>
                      <a:pt x="66805" y="370620"/>
                    </a:cubicBezTo>
                    <a:cubicBezTo>
                      <a:pt x="80802" y="383937"/>
                      <a:pt x="89743" y="400414"/>
                      <a:pt x="89743" y="417371"/>
                    </a:cubicBezTo>
                    <a:lnTo>
                      <a:pt x="89743" y="434021"/>
                    </a:lnTo>
                    <a:cubicBezTo>
                      <a:pt x="89743" y="451923"/>
                      <a:pt x="104307" y="466435"/>
                      <a:pt x="122272" y="466435"/>
                    </a:cubicBezTo>
                    <a:lnTo>
                      <a:pt x="309349" y="466435"/>
                    </a:lnTo>
                    <a:cubicBezTo>
                      <a:pt x="327314" y="466435"/>
                      <a:pt x="341877" y="451923"/>
                      <a:pt x="341877" y="434021"/>
                    </a:cubicBezTo>
                    <a:lnTo>
                      <a:pt x="341877" y="417371"/>
                    </a:lnTo>
                    <a:cubicBezTo>
                      <a:pt x="341877" y="400414"/>
                      <a:pt x="350818" y="383937"/>
                      <a:pt x="364816" y="370620"/>
                    </a:cubicBezTo>
                    <a:cubicBezTo>
                      <a:pt x="405961" y="331475"/>
                      <a:pt x="431621" y="276240"/>
                      <a:pt x="431621" y="215053"/>
                    </a:cubicBezTo>
                    <a:cubicBezTo>
                      <a:pt x="431621" y="96282"/>
                      <a:pt x="334999" y="0"/>
                      <a:pt x="215811" y="0"/>
                    </a:cubicBez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6" name="Google Shape;4396;g2fc6898bfeb_0_2650"/>
              <p:cNvSpPr/>
              <p:nvPr/>
            </p:nvSpPr>
            <p:spPr>
              <a:xfrm>
                <a:off x="5400405" y="2104064"/>
                <a:ext cx="249816" cy="117612"/>
              </a:xfrm>
              <a:custGeom>
                <a:rect b="b" l="l" r="r" t="t"/>
                <a:pathLst>
                  <a:path extrusionOk="0" h="117612" w="249816">
                    <a:moveTo>
                      <a:pt x="32528" y="0"/>
                    </a:moveTo>
                    <a:cubicBezTo>
                      <a:pt x="14564" y="0"/>
                      <a:pt x="0" y="14513"/>
                      <a:pt x="0" y="32414"/>
                    </a:cubicBezTo>
                    <a:lnTo>
                      <a:pt x="0" y="85198"/>
                    </a:lnTo>
                    <a:cubicBezTo>
                      <a:pt x="0" y="103100"/>
                      <a:pt x="14564" y="117612"/>
                      <a:pt x="32528" y="117612"/>
                    </a:cubicBezTo>
                    <a:lnTo>
                      <a:pt x="217288" y="117612"/>
                    </a:lnTo>
                    <a:cubicBezTo>
                      <a:pt x="235253" y="117612"/>
                      <a:pt x="249817" y="103100"/>
                      <a:pt x="249817" y="85198"/>
                    </a:cubicBezTo>
                    <a:lnTo>
                      <a:pt x="249817" y="32414"/>
                    </a:lnTo>
                    <a:cubicBezTo>
                      <a:pt x="249817" y="14513"/>
                      <a:pt x="235253" y="0"/>
                      <a:pt x="217288" y="0"/>
                    </a:cubicBezTo>
                    <a:lnTo>
                      <a:pt x="32528" y="0"/>
                    </a:ln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7" name="Google Shape;4397;g2fc6898bfeb_0_2650"/>
              <p:cNvSpPr/>
              <p:nvPr/>
            </p:nvSpPr>
            <p:spPr>
              <a:xfrm>
                <a:off x="5435507" y="1842521"/>
                <a:ext cx="180079" cy="158470"/>
              </a:xfrm>
              <a:custGeom>
                <a:rect b="b" l="l" r="r" t="t"/>
                <a:pathLst>
                  <a:path extrusionOk="0" h="158470" w="180079">
                    <a:moveTo>
                      <a:pt x="6418" y="1788"/>
                    </a:moveTo>
                    <a:cubicBezTo>
                      <a:pt x="11305" y="-1074"/>
                      <a:pt x="17488" y="-455"/>
                      <a:pt x="21705" y="3319"/>
                    </a:cubicBezTo>
                    <a:lnTo>
                      <a:pt x="90040" y="64467"/>
                    </a:lnTo>
                    <a:lnTo>
                      <a:pt x="158374" y="3319"/>
                    </a:lnTo>
                    <a:cubicBezTo>
                      <a:pt x="162592" y="-455"/>
                      <a:pt x="168775" y="-1074"/>
                      <a:pt x="173662" y="1788"/>
                    </a:cubicBezTo>
                    <a:cubicBezTo>
                      <a:pt x="178548" y="4651"/>
                      <a:pt x="181013" y="10337"/>
                      <a:pt x="179754" y="15844"/>
                    </a:cubicBezTo>
                    <a:lnTo>
                      <a:pt x="149477" y="148380"/>
                    </a:lnTo>
                    <a:cubicBezTo>
                      <a:pt x="147882" y="155362"/>
                      <a:pt x="140909" y="159734"/>
                      <a:pt x="133902" y="158145"/>
                    </a:cubicBezTo>
                    <a:cubicBezTo>
                      <a:pt x="126895" y="156555"/>
                      <a:pt x="122508" y="149606"/>
                      <a:pt x="124103" y="142624"/>
                    </a:cubicBezTo>
                    <a:lnTo>
                      <a:pt x="145291" y="49878"/>
                    </a:lnTo>
                    <a:lnTo>
                      <a:pt x="98733" y="91540"/>
                    </a:lnTo>
                    <a:cubicBezTo>
                      <a:pt x="93788" y="95964"/>
                      <a:pt x="86292" y="95964"/>
                      <a:pt x="81347" y="91540"/>
                    </a:cubicBezTo>
                    <a:lnTo>
                      <a:pt x="34789" y="49878"/>
                    </a:lnTo>
                    <a:lnTo>
                      <a:pt x="55976" y="142624"/>
                    </a:lnTo>
                    <a:cubicBezTo>
                      <a:pt x="57571" y="149606"/>
                      <a:pt x="53184" y="156555"/>
                      <a:pt x="46178" y="158145"/>
                    </a:cubicBezTo>
                    <a:cubicBezTo>
                      <a:pt x="39171" y="159734"/>
                      <a:pt x="32198" y="155362"/>
                      <a:pt x="30602" y="148380"/>
                    </a:cubicBezTo>
                    <a:lnTo>
                      <a:pt x="326" y="15844"/>
                    </a:lnTo>
                    <a:cubicBezTo>
                      <a:pt x="-933" y="10337"/>
                      <a:pt x="1532" y="4651"/>
                      <a:pt x="6418" y="17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98" name="Google Shape;4398;g2fc6898bfeb_0_2650"/>
          <p:cNvGrpSpPr/>
          <p:nvPr/>
        </p:nvGrpSpPr>
        <p:grpSpPr>
          <a:xfrm>
            <a:off x="1084057" y="3881971"/>
            <a:ext cx="469763" cy="469763"/>
            <a:chOff x="3745950" y="4494150"/>
            <a:chExt cx="682200" cy="682200"/>
          </a:xfrm>
        </p:grpSpPr>
        <p:sp>
          <p:nvSpPr>
            <p:cNvPr id="4399" name="Google Shape;4399;g2fc6898bfeb_0_2650"/>
            <p:cNvSpPr/>
            <p:nvPr/>
          </p:nvSpPr>
          <p:spPr>
            <a:xfrm>
              <a:off x="3745950" y="4494150"/>
              <a:ext cx="682200" cy="682200"/>
            </a:xfrm>
            <a:prstGeom prst="ellipse">
              <a:avLst/>
            </a:prstGeom>
            <a:solidFill>
              <a:srgbClr val="FFFFFF"/>
            </a:solidFill>
            <a:ln cap="flat" cmpd="sng" w="15875">
              <a:solidFill>
                <a:srgbClr val="FC1C4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/>
            </a:p>
          </p:txBody>
        </p:sp>
        <p:grpSp>
          <p:nvGrpSpPr>
            <p:cNvPr id="4400" name="Google Shape;4400;g2fc6898bfeb_0_2650"/>
            <p:cNvGrpSpPr/>
            <p:nvPr/>
          </p:nvGrpSpPr>
          <p:grpSpPr>
            <a:xfrm>
              <a:off x="3932399" y="4655502"/>
              <a:ext cx="283574" cy="370302"/>
              <a:chOff x="5309516" y="1615418"/>
              <a:chExt cx="431620" cy="606258"/>
            </a:xfrm>
          </p:grpSpPr>
          <p:sp>
            <p:nvSpPr>
              <p:cNvPr id="4401" name="Google Shape;4401;g2fc6898bfeb_0_2650"/>
              <p:cNvSpPr/>
              <p:nvPr/>
            </p:nvSpPr>
            <p:spPr>
              <a:xfrm>
                <a:off x="5309516" y="1615418"/>
                <a:ext cx="431620" cy="466435"/>
              </a:xfrm>
              <a:custGeom>
                <a:rect b="b" l="l" r="r" t="t"/>
                <a:pathLst>
                  <a:path extrusionOk="0" h="466435" w="431620">
                    <a:moveTo>
                      <a:pt x="215811" y="0"/>
                    </a:moveTo>
                    <a:cubicBezTo>
                      <a:pt x="96622" y="0"/>
                      <a:pt x="0" y="96282"/>
                      <a:pt x="0" y="215053"/>
                    </a:cubicBezTo>
                    <a:cubicBezTo>
                      <a:pt x="0" y="276240"/>
                      <a:pt x="25660" y="331475"/>
                      <a:pt x="66805" y="370620"/>
                    </a:cubicBezTo>
                    <a:cubicBezTo>
                      <a:pt x="80802" y="383937"/>
                      <a:pt x="89743" y="400414"/>
                      <a:pt x="89743" y="417371"/>
                    </a:cubicBezTo>
                    <a:lnTo>
                      <a:pt x="89743" y="434021"/>
                    </a:lnTo>
                    <a:cubicBezTo>
                      <a:pt x="89743" y="451923"/>
                      <a:pt x="104307" y="466435"/>
                      <a:pt x="122272" y="466435"/>
                    </a:cubicBezTo>
                    <a:lnTo>
                      <a:pt x="309349" y="466435"/>
                    </a:lnTo>
                    <a:cubicBezTo>
                      <a:pt x="327314" y="466435"/>
                      <a:pt x="341877" y="451923"/>
                      <a:pt x="341877" y="434021"/>
                    </a:cubicBezTo>
                    <a:lnTo>
                      <a:pt x="341877" y="417371"/>
                    </a:lnTo>
                    <a:cubicBezTo>
                      <a:pt x="341877" y="400414"/>
                      <a:pt x="350818" y="383937"/>
                      <a:pt x="364816" y="370620"/>
                    </a:cubicBezTo>
                    <a:cubicBezTo>
                      <a:pt x="405961" y="331475"/>
                      <a:pt x="431621" y="276240"/>
                      <a:pt x="431621" y="215053"/>
                    </a:cubicBezTo>
                    <a:cubicBezTo>
                      <a:pt x="431621" y="96282"/>
                      <a:pt x="334999" y="0"/>
                      <a:pt x="215811" y="0"/>
                    </a:cubicBez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2" name="Google Shape;4402;g2fc6898bfeb_0_2650"/>
              <p:cNvSpPr/>
              <p:nvPr/>
            </p:nvSpPr>
            <p:spPr>
              <a:xfrm>
                <a:off x="5400405" y="2104064"/>
                <a:ext cx="249816" cy="117612"/>
              </a:xfrm>
              <a:custGeom>
                <a:rect b="b" l="l" r="r" t="t"/>
                <a:pathLst>
                  <a:path extrusionOk="0" h="117612" w="249816">
                    <a:moveTo>
                      <a:pt x="32528" y="0"/>
                    </a:moveTo>
                    <a:cubicBezTo>
                      <a:pt x="14564" y="0"/>
                      <a:pt x="0" y="14513"/>
                      <a:pt x="0" y="32414"/>
                    </a:cubicBezTo>
                    <a:lnTo>
                      <a:pt x="0" y="85198"/>
                    </a:lnTo>
                    <a:cubicBezTo>
                      <a:pt x="0" y="103100"/>
                      <a:pt x="14564" y="117612"/>
                      <a:pt x="32528" y="117612"/>
                    </a:cubicBezTo>
                    <a:lnTo>
                      <a:pt x="217288" y="117612"/>
                    </a:lnTo>
                    <a:cubicBezTo>
                      <a:pt x="235253" y="117612"/>
                      <a:pt x="249817" y="103100"/>
                      <a:pt x="249817" y="85198"/>
                    </a:cubicBezTo>
                    <a:lnTo>
                      <a:pt x="249817" y="32414"/>
                    </a:lnTo>
                    <a:cubicBezTo>
                      <a:pt x="249817" y="14513"/>
                      <a:pt x="235253" y="0"/>
                      <a:pt x="217288" y="0"/>
                    </a:cubicBezTo>
                    <a:lnTo>
                      <a:pt x="32528" y="0"/>
                    </a:ln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3" name="Google Shape;4403;g2fc6898bfeb_0_2650"/>
              <p:cNvSpPr/>
              <p:nvPr/>
            </p:nvSpPr>
            <p:spPr>
              <a:xfrm>
                <a:off x="5435507" y="1842521"/>
                <a:ext cx="180079" cy="158470"/>
              </a:xfrm>
              <a:custGeom>
                <a:rect b="b" l="l" r="r" t="t"/>
                <a:pathLst>
                  <a:path extrusionOk="0" h="158470" w="180079">
                    <a:moveTo>
                      <a:pt x="6418" y="1788"/>
                    </a:moveTo>
                    <a:cubicBezTo>
                      <a:pt x="11305" y="-1074"/>
                      <a:pt x="17488" y="-455"/>
                      <a:pt x="21705" y="3319"/>
                    </a:cubicBezTo>
                    <a:lnTo>
                      <a:pt x="90040" y="64467"/>
                    </a:lnTo>
                    <a:lnTo>
                      <a:pt x="158374" y="3319"/>
                    </a:lnTo>
                    <a:cubicBezTo>
                      <a:pt x="162592" y="-455"/>
                      <a:pt x="168775" y="-1074"/>
                      <a:pt x="173662" y="1788"/>
                    </a:cubicBezTo>
                    <a:cubicBezTo>
                      <a:pt x="178548" y="4651"/>
                      <a:pt x="181013" y="10337"/>
                      <a:pt x="179754" y="15844"/>
                    </a:cubicBezTo>
                    <a:lnTo>
                      <a:pt x="149477" y="148380"/>
                    </a:lnTo>
                    <a:cubicBezTo>
                      <a:pt x="147882" y="155362"/>
                      <a:pt x="140909" y="159734"/>
                      <a:pt x="133902" y="158145"/>
                    </a:cubicBezTo>
                    <a:cubicBezTo>
                      <a:pt x="126895" y="156555"/>
                      <a:pt x="122508" y="149606"/>
                      <a:pt x="124103" y="142624"/>
                    </a:cubicBezTo>
                    <a:lnTo>
                      <a:pt x="145291" y="49878"/>
                    </a:lnTo>
                    <a:lnTo>
                      <a:pt x="98733" y="91540"/>
                    </a:lnTo>
                    <a:cubicBezTo>
                      <a:pt x="93788" y="95964"/>
                      <a:pt x="86292" y="95964"/>
                      <a:pt x="81347" y="91540"/>
                    </a:cubicBezTo>
                    <a:lnTo>
                      <a:pt x="34789" y="49878"/>
                    </a:lnTo>
                    <a:lnTo>
                      <a:pt x="55976" y="142624"/>
                    </a:lnTo>
                    <a:cubicBezTo>
                      <a:pt x="57571" y="149606"/>
                      <a:pt x="53184" y="156555"/>
                      <a:pt x="46178" y="158145"/>
                    </a:cubicBezTo>
                    <a:cubicBezTo>
                      <a:pt x="39171" y="159734"/>
                      <a:pt x="32198" y="155362"/>
                      <a:pt x="30602" y="148380"/>
                    </a:cubicBezTo>
                    <a:lnTo>
                      <a:pt x="326" y="15844"/>
                    </a:lnTo>
                    <a:cubicBezTo>
                      <a:pt x="-933" y="10337"/>
                      <a:pt x="1532" y="4651"/>
                      <a:pt x="6418" y="17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7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" name="Google Shape;4408;g30d605302ff_0_0"/>
          <p:cNvSpPr txBox="1"/>
          <p:nvPr>
            <p:ph idx="1" type="body"/>
          </p:nvPr>
        </p:nvSpPr>
        <p:spPr>
          <a:xfrm>
            <a:off x="3428044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Pemrograman Berorientasi Objek</a:t>
            </a:r>
            <a:endParaRPr/>
          </a:p>
        </p:txBody>
      </p:sp>
      <p:sp>
        <p:nvSpPr>
          <p:cNvPr id="4409" name="Google Shape;4409;g30d605302ff_0_0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8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r>
              <a:rPr lang="ko-KR"/>
              <a:t>Terima Kasih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4" name="Shape 4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5" name="Google Shape;4275;g2fc6898bfeb_0_5268"/>
          <p:cNvPicPr preferRelativeResize="0"/>
          <p:nvPr/>
        </p:nvPicPr>
        <p:blipFill rotWithShape="1">
          <a:blip r:embed="rId3">
            <a:alphaModFix/>
          </a:blip>
          <a:srcRect b="10482" l="0" r="8433" t="0"/>
          <a:stretch/>
        </p:blipFill>
        <p:spPr>
          <a:xfrm>
            <a:off x="6875300" y="2081850"/>
            <a:ext cx="3581926" cy="3501701"/>
          </a:xfrm>
          <a:prstGeom prst="rect">
            <a:avLst/>
          </a:prstGeom>
          <a:noFill/>
          <a:ln>
            <a:noFill/>
          </a:ln>
        </p:spPr>
      </p:pic>
      <p:sp>
        <p:nvSpPr>
          <p:cNvPr id="4276" name="Google Shape;4276;g2fc6898bfeb_0_5268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77" name="Google Shape;4277;g2fc6898bfeb_0_5268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Paradigma Pemrograman</a:t>
            </a:r>
            <a:endParaRPr i="1"/>
          </a:p>
        </p:txBody>
      </p:sp>
      <p:sp>
        <p:nvSpPr>
          <p:cNvPr id="4278" name="Google Shape;4278;g2fc6898bfeb_0_5268"/>
          <p:cNvSpPr txBox="1"/>
          <p:nvPr/>
        </p:nvSpPr>
        <p:spPr>
          <a:xfrm>
            <a:off x="801125" y="2403850"/>
            <a:ext cx="6796200" cy="3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Kerangka berpikir, cara atau strategi mengatur kode/bahasa pemrograman untuk menyelesaikan suatu masalah 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-KR">
                <a:solidFill>
                  <a:schemeClr val="dk1"/>
                </a:solidFill>
              </a:rPr>
              <a:t>Data dan fungsi yang terorganisir meningkatkan </a:t>
            </a:r>
            <a:r>
              <a:rPr i="1" lang="ko-KR">
                <a:solidFill>
                  <a:schemeClr val="dk1"/>
                </a:solidFill>
              </a:rPr>
              <a:t>readability</a:t>
            </a:r>
            <a:r>
              <a:rPr lang="ko-KR">
                <a:solidFill>
                  <a:schemeClr val="dk1"/>
                </a:solidFill>
              </a:rPr>
              <a:t>, </a:t>
            </a:r>
            <a:r>
              <a:rPr i="1" lang="ko-KR">
                <a:solidFill>
                  <a:schemeClr val="dk1"/>
                </a:solidFill>
              </a:rPr>
              <a:t>maintainability </a:t>
            </a:r>
            <a:r>
              <a:rPr lang="ko-KR">
                <a:solidFill>
                  <a:schemeClr val="dk1"/>
                </a:solidFill>
              </a:rPr>
              <a:t>dan </a:t>
            </a:r>
            <a:r>
              <a:rPr i="1" lang="ko-KR">
                <a:solidFill>
                  <a:schemeClr val="dk1"/>
                </a:solidFill>
              </a:rPr>
              <a:t>reusability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Beberapa paradigma pemrograman populer:</a:t>
            </a:r>
            <a:endParaRPr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Pemrograman Imperatif</a:t>
            </a:r>
            <a:endParaRPr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ko-KR"/>
              <a:t>Pemrograman Berorientasi Objek</a:t>
            </a:r>
            <a:endParaRPr b="1"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Pemrograman Fungsional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2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g2fc68a0233e_1_2646"/>
          <p:cNvSpPr txBox="1"/>
          <p:nvPr>
            <p:ph idx="1" type="body"/>
          </p:nvPr>
        </p:nvSpPr>
        <p:spPr>
          <a:xfrm>
            <a:off x="417525" y="182918"/>
            <a:ext cx="5335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84" name="Google Shape;4284;g2fc68a0233e_1_2646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Pemrograman Berorientasi Objek (PBO)</a:t>
            </a:r>
            <a:endParaRPr i="1"/>
          </a:p>
        </p:txBody>
      </p:sp>
      <p:sp>
        <p:nvSpPr>
          <p:cNvPr id="4285" name="Google Shape;4285;g2fc68a0233e_1_2646"/>
          <p:cNvSpPr txBox="1"/>
          <p:nvPr/>
        </p:nvSpPr>
        <p:spPr>
          <a:xfrm>
            <a:off x="801125" y="2403850"/>
            <a:ext cx="7763100" cy="3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Paradigma Pemrograman Berorientasi Objek mengatur bahasa pemrograman atau kode berdasarkan konsep Objek 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PBO </a:t>
            </a:r>
            <a:r>
              <a:rPr lang="ko-KR"/>
              <a:t>memetakan konsep kedalam </a:t>
            </a:r>
            <a:r>
              <a:rPr b="1" lang="ko-KR"/>
              <a:t>objek-objek dalam kode 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Objek-objek tersebut </a:t>
            </a:r>
            <a:r>
              <a:rPr b="1" lang="ko-KR"/>
              <a:t>saling berinteraksi</a:t>
            </a:r>
            <a:r>
              <a:rPr lang="ko-KR"/>
              <a:t> untuk menyelesaikan masalah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9" name="Shape 4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" name="Google Shape;4290;g30c68b574f2_1_5"/>
          <p:cNvSpPr txBox="1"/>
          <p:nvPr>
            <p:ph idx="1" type="body"/>
          </p:nvPr>
        </p:nvSpPr>
        <p:spPr>
          <a:xfrm>
            <a:off x="417525" y="182918"/>
            <a:ext cx="5335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91" name="Google Shape;4291;g30c68b574f2_1_5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Key Concepts </a:t>
            </a:r>
            <a:endParaRPr/>
          </a:p>
        </p:txBody>
      </p:sp>
      <p:sp>
        <p:nvSpPr>
          <p:cNvPr id="4292" name="Google Shape;4292;g30c68b574f2_1_5"/>
          <p:cNvSpPr txBox="1"/>
          <p:nvPr/>
        </p:nvSpPr>
        <p:spPr>
          <a:xfrm>
            <a:off x="801125" y="2403850"/>
            <a:ext cx="7763100" cy="3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Class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>
                <a:solidFill>
                  <a:schemeClr val="dk1"/>
                </a:solidFill>
              </a:rPr>
              <a:t>Encapsulation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Inheritance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>
                <a:solidFill>
                  <a:schemeClr val="dk1"/>
                </a:solidFill>
              </a:rPr>
              <a:t>Polymorphism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Abstraction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96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g30c68b574f2_1_13"/>
          <p:cNvSpPr txBox="1"/>
          <p:nvPr>
            <p:ph idx="1" type="body"/>
          </p:nvPr>
        </p:nvSpPr>
        <p:spPr>
          <a:xfrm>
            <a:off x="417525" y="182918"/>
            <a:ext cx="5335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98" name="Google Shape;4298;g30c68b574f2_1_13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Review “Object”</a:t>
            </a:r>
            <a:endParaRPr/>
          </a:p>
        </p:txBody>
      </p:sp>
      <p:grpSp>
        <p:nvGrpSpPr>
          <p:cNvPr id="4299" name="Google Shape;4299;g30c68b574f2_1_13"/>
          <p:cNvGrpSpPr/>
          <p:nvPr/>
        </p:nvGrpSpPr>
        <p:grpSpPr>
          <a:xfrm>
            <a:off x="1219398" y="2565817"/>
            <a:ext cx="435455" cy="430331"/>
            <a:chOff x="8672182" y="1651388"/>
            <a:chExt cx="544795" cy="538385"/>
          </a:xfrm>
        </p:grpSpPr>
        <p:sp>
          <p:nvSpPr>
            <p:cNvPr id="4300" name="Google Shape;4300;g30c68b574f2_1_13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1" name="Google Shape;4301;g30c68b574f2_1_13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02" name="Google Shape;4302;g30c68b574f2_1_13"/>
          <p:cNvSpPr txBox="1"/>
          <p:nvPr/>
        </p:nvSpPr>
        <p:spPr>
          <a:xfrm>
            <a:off x="1710275" y="2614550"/>
            <a:ext cx="7445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000000"/>
                </a:solidFill>
              </a:rPr>
              <a:t>Object menyimpan data Key-Value </a:t>
            </a:r>
            <a:endParaRPr b="1"/>
          </a:p>
        </p:txBody>
      </p:sp>
      <p:grpSp>
        <p:nvGrpSpPr>
          <p:cNvPr id="4303" name="Google Shape;4303;g30c68b574f2_1_13"/>
          <p:cNvGrpSpPr/>
          <p:nvPr/>
        </p:nvGrpSpPr>
        <p:grpSpPr>
          <a:xfrm>
            <a:off x="1219398" y="3145317"/>
            <a:ext cx="435455" cy="430331"/>
            <a:chOff x="8672182" y="1651388"/>
            <a:chExt cx="544795" cy="538385"/>
          </a:xfrm>
        </p:grpSpPr>
        <p:sp>
          <p:nvSpPr>
            <p:cNvPr id="4304" name="Google Shape;4304;g30c68b574f2_1_13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5" name="Google Shape;4305;g30c68b574f2_1_13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06" name="Google Shape;4306;g30c68b574f2_1_13"/>
          <p:cNvSpPr txBox="1"/>
          <p:nvPr/>
        </p:nvSpPr>
        <p:spPr>
          <a:xfrm>
            <a:off x="1710275" y="3194050"/>
            <a:ext cx="60525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000000"/>
                </a:solidFill>
              </a:rPr>
              <a:t>Object menggunakan String atau Symbol sebagai Key</a:t>
            </a:r>
            <a:endParaRPr b="1">
              <a:solidFill>
                <a:srgbClr val="000000"/>
              </a:solidFill>
            </a:endParaRPr>
          </a:p>
        </p:txBody>
      </p:sp>
      <p:grpSp>
        <p:nvGrpSpPr>
          <p:cNvPr id="4307" name="Google Shape;4307;g30c68b574f2_1_13"/>
          <p:cNvGrpSpPr/>
          <p:nvPr/>
        </p:nvGrpSpPr>
        <p:grpSpPr>
          <a:xfrm>
            <a:off x="1219398" y="3724817"/>
            <a:ext cx="435455" cy="430331"/>
            <a:chOff x="8672182" y="1651388"/>
            <a:chExt cx="544795" cy="538385"/>
          </a:xfrm>
        </p:grpSpPr>
        <p:sp>
          <p:nvSpPr>
            <p:cNvPr id="4308" name="Google Shape;4308;g30c68b574f2_1_13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9" name="Google Shape;4309;g30c68b574f2_1_13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0" name="Google Shape;4310;g30c68b574f2_1_13"/>
          <p:cNvSpPr txBox="1"/>
          <p:nvPr/>
        </p:nvSpPr>
        <p:spPr>
          <a:xfrm>
            <a:off x="1710275" y="3773550"/>
            <a:ext cx="72294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000000"/>
                </a:solidFill>
              </a:rPr>
              <a:t>Property Object dapat diakses dengan </a:t>
            </a:r>
            <a:r>
              <a:rPr b="1" i="1" lang="ko-KR">
                <a:solidFill>
                  <a:srgbClr val="000000"/>
                </a:solidFill>
              </a:rPr>
              <a:t>Bracket Notation</a:t>
            </a:r>
            <a:r>
              <a:rPr b="1" lang="ko-KR">
                <a:solidFill>
                  <a:srgbClr val="000000"/>
                </a:solidFill>
              </a:rPr>
              <a:t> atau </a:t>
            </a:r>
            <a:r>
              <a:rPr b="1" i="1" lang="ko-KR">
                <a:solidFill>
                  <a:srgbClr val="000000"/>
                </a:solidFill>
              </a:rPr>
              <a:t>Dot Notation</a:t>
            </a:r>
            <a:endParaRPr b="1" i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14" name="Shape 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5" name="Google Shape;4315;g31111169025_0_7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Objek: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16" name="Google Shape;4316;g31111169025_0_7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Object</a:t>
            </a:r>
            <a:endParaRPr/>
          </a:p>
        </p:txBody>
      </p:sp>
      <p:sp>
        <p:nvSpPr>
          <p:cNvPr id="4317" name="Google Shape;4317;g31111169025_0_7"/>
          <p:cNvSpPr txBox="1"/>
          <p:nvPr/>
        </p:nvSpPr>
        <p:spPr>
          <a:xfrm>
            <a:off x="877325" y="2327650"/>
            <a:ext cx="80331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Pemrograman Berorientasi Objek, menggunakan </a:t>
            </a:r>
            <a:r>
              <a:rPr b="1" lang="ko-KR"/>
              <a:t>Object</a:t>
            </a:r>
            <a:r>
              <a:rPr lang="ko-KR"/>
              <a:t> untuk mengorganisir data dan fungsi yang memiliki keterkaitan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Data dan fungsi yang terorganisir meningkatkan </a:t>
            </a:r>
            <a:r>
              <a:rPr i="1" lang="ko-KR"/>
              <a:t>readability</a:t>
            </a:r>
            <a:r>
              <a:rPr lang="ko-KR"/>
              <a:t>, </a:t>
            </a:r>
            <a:r>
              <a:rPr i="1" lang="ko-KR"/>
              <a:t>maintainability </a:t>
            </a:r>
            <a:r>
              <a:rPr lang="ko-KR"/>
              <a:t>dan </a:t>
            </a:r>
            <a:r>
              <a:rPr i="1" lang="ko-KR"/>
              <a:t>reusability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1" name="Shape 4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2" name="Google Shape;4322;g30c68b574f2_1_21"/>
          <p:cNvSpPr txBox="1"/>
          <p:nvPr>
            <p:ph idx="1" type="body"/>
          </p:nvPr>
        </p:nvSpPr>
        <p:spPr>
          <a:xfrm>
            <a:off x="417525" y="182918"/>
            <a:ext cx="5335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23" name="Google Shape;4323;g30c68b574f2_1_21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Class</a:t>
            </a:r>
            <a:endParaRPr/>
          </a:p>
        </p:txBody>
      </p:sp>
      <p:sp>
        <p:nvSpPr>
          <p:cNvPr id="4324" name="Google Shape;4324;g30c68b574f2_1_21"/>
          <p:cNvSpPr txBox="1"/>
          <p:nvPr/>
        </p:nvSpPr>
        <p:spPr>
          <a:xfrm>
            <a:off x="801125" y="2403850"/>
            <a:ext cx="5335800" cy="3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Class </a:t>
            </a:r>
            <a:r>
              <a:rPr lang="ko-KR"/>
              <a:t>adalah template atau </a:t>
            </a:r>
            <a:r>
              <a:rPr i="1" lang="ko-KR"/>
              <a:t>blueprint</a:t>
            </a:r>
            <a:r>
              <a:rPr b="1" i="1" lang="ko-KR"/>
              <a:t> </a:t>
            </a:r>
            <a:r>
              <a:rPr lang="ko-KR"/>
              <a:t>untuk membuat sebuah objek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Jika </a:t>
            </a:r>
            <a:r>
              <a:rPr b="1" lang="ko-KR"/>
              <a:t>Object memiliki properti dan method</a:t>
            </a:r>
            <a:r>
              <a:rPr lang="ko-KR"/>
              <a:t>, maka </a:t>
            </a:r>
            <a:r>
              <a:rPr b="1" lang="ko-KR"/>
              <a:t>Class mendefinisikan properti dan method</a:t>
            </a:r>
            <a:r>
              <a:rPr lang="ko-KR"/>
              <a:t> yang akan dimiliki Object (Cetakan)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Submateri:</a:t>
            </a:r>
            <a:endParaRPr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Constructor</a:t>
            </a:r>
            <a:endParaRPr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Static Keyword</a:t>
            </a:r>
            <a:endParaRPr/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5" name="Google Shape;4325;g30c68b574f2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625" y="1209450"/>
            <a:ext cx="4037849" cy="474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9" name="Shape 4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0" name="Google Shape;4330;g31111169025_0_0"/>
          <p:cNvSpPr txBox="1"/>
          <p:nvPr>
            <p:ph idx="1" type="body"/>
          </p:nvPr>
        </p:nvSpPr>
        <p:spPr>
          <a:xfrm>
            <a:off x="417525" y="182918"/>
            <a:ext cx="5335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31" name="Google Shape;4331;g31111169025_0_0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Encapsulation</a:t>
            </a:r>
            <a:endParaRPr/>
          </a:p>
        </p:txBody>
      </p:sp>
      <p:sp>
        <p:nvSpPr>
          <p:cNvPr id="4332" name="Google Shape;4332;g31111169025_0_0"/>
          <p:cNvSpPr txBox="1"/>
          <p:nvPr/>
        </p:nvSpPr>
        <p:spPr>
          <a:xfrm>
            <a:off x="801125" y="2403850"/>
            <a:ext cx="89751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Membungkus data dan fungsi kedalam sebuah unit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Membatasi akses langsung ke komponen Object sehingga menjaga integritas data  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Submateri:</a:t>
            </a:r>
            <a:endParaRPr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Access Modifier</a:t>
            </a:r>
            <a:endParaRPr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Getter and Setter</a:t>
            </a:r>
            <a:endParaRPr/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6" name="Shape 4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7" name="Google Shape;4337;g31111169025_0_14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Berorientasi Objek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38" name="Google Shape;4338;g31111169025_0_14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Inheritance</a:t>
            </a:r>
            <a:endParaRPr/>
          </a:p>
        </p:txBody>
      </p:sp>
      <p:sp>
        <p:nvSpPr>
          <p:cNvPr id="4339" name="Google Shape;4339;g31111169025_0_14"/>
          <p:cNvSpPr txBox="1"/>
          <p:nvPr/>
        </p:nvSpPr>
        <p:spPr>
          <a:xfrm>
            <a:off x="801125" y="2403850"/>
            <a:ext cx="89751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Sebuah </a:t>
            </a:r>
            <a:r>
              <a:rPr b="1" lang="ko-KR"/>
              <a:t>class </a:t>
            </a:r>
            <a:r>
              <a:rPr lang="ko-KR"/>
              <a:t>dapat mewarisi property &amp; method yang dimiliki oleh class lain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Submateri:</a:t>
            </a:r>
            <a:endParaRPr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“extends” &amp; “super” Keyword</a:t>
            </a:r>
            <a:endParaRPr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Multi Level Inheritance</a:t>
            </a:r>
            <a:endParaRPr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Hierarchical Inheritance</a:t>
            </a:r>
            <a:endParaRPr/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디자인 사용자 지정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2023-05-30T04:07:42Z</dcterms:created>
  <dc:creator>lee urim</dc:creator>
</cp:coreProperties>
</file>